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42" saveSubsetFonts="1">
  <p:sldMasterIdLst>
    <p:sldMasterId id="2147483649" r:id="rId1"/>
  </p:sldMasterIdLst>
  <p:notesMasterIdLst>
    <p:notesMasterId r:id="rId78"/>
  </p:notesMasterIdLst>
  <p:handoutMasterIdLst>
    <p:handoutMasterId r:id="rId79"/>
  </p:handoutMasterIdLst>
  <p:sldIdLst>
    <p:sldId id="257" r:id="rId2"/>
    <p:sldId id="258" r:id="rId3"/>
    <p:sldId id="259" r:id="rId4"/>
    <p:sldId id="260" r:id="rId5"/>
    <p:sldId id="261" r:id="rId6"/>
    <p:sldId id="343" r:id="rId7"/>
    <p:sldId id="344" r:id="rId8"/>
    <p:sldId id="345" r:id="rId9"/>
    <p:sldId id="349" r:id="rId10"/>
    <p:sldId id="351" r:id="rId11"/>
    <p:sldId id="352" r:id="rId12"/>
    <p:sldId id="353" r:id="rId13"/>
    <p:sldId id="354" r:id="rId14"/>
    <p:sldId id="339" r:id="rId15"/>
    <p:sldId id="340" r:id="rId16"/>
    <p:sldId id="341" r:id="rId17"/>
    <p:sldId id="350" r:id="rId18"/>
    <p:sldId id="280" r:id="rId19"/>
    <p:sldId id="308" r:id="rId20"/>
    <p:sldId id="312" r:id="rId21"/>
    <p:sldId id="316" r:id="rId22"/>
    <p:sldId id="323" r:id="rId23"/>
    <p:sldId id="324" r:id="rId24"/>
    <p:sldId id="325" r:id="rId25"/>
    <p:sldId id="326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289" r:id="rId35"/>
    <p:sldId id="309" r:id="rId36"/>
    <p:sldId id="313" r:id="rId37"/>
    <p:sldId id="317" r:id="rId38"/>
    <p:sldId id="335" r:id="rId39"/>
    <p:sldId id="336" r:id="rId40"/>
    <p:sldId id="337" r:id="rId41"/>
    <p:sldId id="348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298" r:id="rId51"/>
    <p:sldId id="310" r:id="rId52"/>
    <p:sldId id="314" r:id="rId53"/>
    <p:sldId id="318" r:id="rId54"/>
    <p:sldId id="331" r:id="rId55"/>
    <p:sldId id="332" r:id="rId56"/>
    <p:sldId id="333" r:id="rId57"/>
    <p:sldId id="347" r:id="rId58"/>
    <p:sldId id="334" r:id="rId59"/>
    <p:sldId id="371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79" r:id="rId68"/>
    <p:sldId id="380" r:id="rId69"/>
    <p:sldId id="381" r:id="rId70"/>
    <p:sldId id="382" r:id="rId71"/>
    <p:sldId id="383" r:id="rId72"/>
    <p:sldId id="384" r:id="rId73"/>
    <p:sldId id="385" r:id="rId74"/>
    <p:sldId id="386" r:id="rId75"/>
    <p:sldId id="387" r:id="rId76"/>
    <p:sldId id="388" r:id="rId7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FF"/>
    <a:srgbClr val="000066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7" autoAdjust="0"/>
  </p:normalViewPr>
  <p:slideViewPr>
    <p:cSldViewPr>
      <p:cViewPr varScale="1">
        <p:scale>
          <a:sx n="67" d="100"/>
          <a:sy n="67" d="100"/>
        </p:scale>
        <p:origin x="-5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766"/>
    </p:cViewPr>
  </p:sorterViewPr>
  <p:notesViewPr>
    <p:cSldViewPr>
      <p:cViewPr varScale="1">
        <p:scale>
          <a:sx n="52" d="100"/>
          <a:sy n="52" d="100"/>
        </p:scale>
        <p:origin x="-1788" y="-8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017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360" y="4560570"/>
            <a:ext cx="536448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8E7C8F1-5908-4C71-807E-8F1D8C4F02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368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89763" y="64706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52B30D5C-DEFC-41AA-BEE9-BFD29C453F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C30B8731-0E4D-49A4-B3DA-68CD5858E2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12750879-93C1-4BDC-9E03-7D00E00845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8EB60C71-5E74-43DD-AA08-D3D12E8667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A8AA7A45-8214-4F62-9A46-FBE9D7726A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D5D81E00-B79C-4519-89E6-4745385883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7FC402BE-70EE-4FD6-8814-77F481ABD1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A16F8A8C-C75E-4093-BBE2-D261B0D44D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6EF2480A-97BF-4D62-B846-7604756EB7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E5F77728-8DB7-475C-A20C-08AD25EB20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0C5179FD-1AC6-4787-8F72-37FC5A4D6A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266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57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r>
              <a:rPr lang="en-US" dirty="0"/>
              <a:t>Slide 7-</a:t>
            </a:r>
            <a:fld id="{B4F5B21D-82EE-4A70-B67A-7E5E1A3F8B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Clr>
          <a:srgbClr val="FFFF00"/>
        </a:buClr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571500" indent="-114300" algn="l" rtl="0" eaLnBrk="0" fontAlgn="base" hangingPunct="0">
        <a:spcBef>
          <a:spcPct val="0"/>
        </a:spcBef>
        <a:spcAft>
          <a:spcPct val="0"/>
        </a:spcAft>
        <a:buClr>
          <a:srgbClr val="FFFF00"/>
        </a:buClr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0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8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20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3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24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5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8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8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9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30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29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33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34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35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6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7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39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40.bin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0.emf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A497BD3-F369-45C2-9500-52CF38CAA84F}" type="slidenum">
              <a:rPr lang="en-US"/>
              <a:pPr>
                <a:defRPr/>
              </a:pPr>
              <a:t>342</a:t>
            </a:fld>
            <a:endParaRPr lang="en-US" dirty="0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 </a:t>
            </a:r>
            <a:br>
              <a:rPr lang="en-US" sz="4400" dirty="0" smtClean="0"/>
            </a:br>
            <a:r>
              <a:rPr lang="en-US" sz="4400" dirty="0" smtClean="0"/>
              <a:t>WALKAROUND 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295400" y="4800600"/>
            <a:ext cx="6072188" cy="9810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assumes 2 minutes for discovery/reporting fire. </a:t>
            </a:r>
          </a:p>
          <a:p>
            <a:r>
              <a:rPr lang="en-US" sz="1400" b="1" dirty="0"/>
              <a:t>Exercise assumes 3 minutes for dispatch/response.</a:t>
            </a:r>
          </a:p>
          <a:p>
            <a:endParaRPr lang="en-US" sz="1400" b="1" dirty="0"/>
          </a:p>
          <a:p>
            <a:r>
              <a:rPr lang="en-US" sz="1400" b="1" dirty="0"/>
              <a:t>Exercise assumes 5 minute total burn time upon arrival of first fire company.</a:t>
            </a:r>
          </a:p>
        </p:txBody>
      </p:sp>
      <p:graphicFrame>
        <p:nvGraphicFramePr>
          <p:cNvPr id="1026" name="Object 6" descr="This is a picture of the burn time clock showing 5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615366248"/>
              </p:ext>
            </p:extLst>
          </p:nvPr>
        </p:nvGraphicFramePr>
        <p:xfrm>
          <a:off x="1295400" y="34290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4290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Text Box 4"/>
          <p:cNvSpPr txBox="1">
            <a:spLocks noChangeArrowheads="1"/>
          </p:cNvSpPr>
          <p:nvPr/>
        </p:nvSpPr>
        <p:spPr bwMode="auto">
          <a:xfrm>
            <a:off x="5967413" y="2847975"/>
            <a:ext cx="1733550" cy="55562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Message # </a:t>
            </a:r>
          </a:p>
          <a:p>
            <a:r>
              <a:rPr lang="en-US" sz="1400" b="1" dirty="0"/>
              <a:t>Will Appear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C1E8210-D425-45A5-A612-3371C2E71BC1}" type="slidenum">
              <a:rPr lang="en-US"/>
              <a:pPr>
                <a:defRPr/>
              </a:pPr>
              <a:t>351</a:t>
            </a:fld>
            <a:endParaRPr lang="en-US" dirty="0"/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685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1st ITERATION</a:t>
            </a:r>
          </a:p>
        </p:txBody>
      </p:sp>
      <p:graphicFrame>
        <p:nvGraphicFramePr>
          <p:cNvPr id="2050" name="Object 4" descr="This is a picture of the burn time clock showing 5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60473176"/>
              </p:ext>
            </p:extLst>
          </p:nvPr>
        </p:nvGraphicFramePr>
        <p:xfrm>
          <a:off x="1371600" y="36576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576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6686550" y="32908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9E470A3-CF37-4236-9A59-B93EDDBB054C}" type="slidenum">
              <a:rPr lang="en-US"/>
              <a:pPr>
                <a:defRPr/>
              </a:pPr>
              <a:t>352</a:t>
            </a:fld>
            <a:endParaRPr lang="en-US" dirty="0"/>
          </a:p>
        </p:txBody>
      </p:sp>
      <p:pic>
        <p:nvPicPr>
          <p:cNvPr id="3076" name="Picture 2" descr="This is a picture of the front and side of the same bank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5867400" y="4114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914400" y="3657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074" name="Object 0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17696"/>
              </p:ext>
            </p:extLst>
          </p:nvPr>
        </p:nvGraphicFramePr>
        <p:xfrm>
          <a:off x="1071563" y="564515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64515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6386513" y="53054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63CF0C3-0302-493E-844C-9636240F00EA}" type="slidenum">
              <a:rPr lang="en-US"/>
              <a:pPr>
                <a:defRPr/>
              </a:pPr>
              <a:t>353</a:t>
            </a:fld>
            <a:endParaRPr lang="en-US" dirty="0"/>
          </a:p>
        </p:txBody>
      </p:sp>
      <p:pic>
        <p:nvPicPr>
          <p:cNvPr id="4100" name="Picture 2" descr="This is a picture of the back of the same bank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3505200" y="4114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7696200" y="2209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098" name="Object 5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041397"/>
              </p:ext>
            </p:extLst>
          </p:nvPr>
        </p:nvGraphicFramePr>
        <p:xfrm>
          <a:off x="1090613" y="56356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613" y="5635625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6396038" y="52720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EE0F8AF-309B-4B5C-8E05-D561E9E0820B}" type="slidenum">
              <a:rPr lang="en-US"/>
              <a:pPr>
                <a:defRPr/>
              </a:pPr>
              <a:t>354</a:t>
            </a:fld>
            <a:endParaRPr lang="en-US" dirty="0"/>
          </a:p>
        </p:txBody>
      </p:sp>
      <p:pic>
        <p:nvPicPr>
          <p:cNvPr id="5124" name="Picture 2" descr="This is a picture of the front of the same bank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37338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5126" name="Text Box 4"/>
          <p:cNvSpPr txBox="1">
            <a:spLocks noChangeArrowheads="1"/>
          </p:cNvSpPr>
          <p:nvPr/>
        </p:nvSpPr>
        <p:spPr bwMode="auto">
          <a:xfrm>
            <a:off x="7924800" y="3505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5122" name="Object 5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83626"/>
              </p:ext>
            </p:extLst>
          </p:nvPr>
        </p:nvGraphicFramePr>
        <p:xfrm>
          <a:off x="985838" y="564038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838" y="5640388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6296025" y="52863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3456869-1ECA-4B4D-9687-9191D134DF35}" type="slidenum">
              <a:rPr lang="en-US"/>
              <a:pPr>
                <a:defRPr/>
              </a:pPr>
              <a:t>355</a:t>
            </a:fld>
            <a:endParaRPr lang="en-US" dirty="0"/>
          </a:p>
        </p:txBody>
      </p:sp>
      <p:sp>
        <p:nvSpPr>
          <p:cNvPr id="53251" name="Rectangle 214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2" name="Line 208"/>
          <p:cNvSpPr>
            <a:spLocks noChangeShapeType="1"/>
          </p:cNvSpPr>
          <p:nvPr/>
        </p:nvSpPr>
        <p:spPr bwMode="auto">
          <a:xfrm>
            <a:off x="8534400" y="838200"/>
            <a:ext cx="3048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53" name="Text Box 209"/>
          <p:cNvSpPr txBox="1">
            <a:spLocks noChangeArrowheads="1"/>
          </p:cNvSpPr>
          <p:nvPr/>
        </p:nvSpPr>
        <p:spPr bwMode="auto">
          <a:xfrm>
            <a:off x="8458200" y="228600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latin typeface="Arial" charset="0"/>
              </a:rPr>
              <a:t>N</a:t>
            </a:r>
          </a:p>
        </p:txBody>
      </p:sp>
      <p:grpSp>
        <p:nvGrpSpPr>
          <p:cNvPr id="53254" name="Group 215"/>
          <p:cNvGrpSpPr>
            <a:grpSpLocks/>
          </p:cNvGrpSpPr>
          <p:nvPr/>
        </p:nvGrpSpPr>
        <p:grpSpPr bwMode="auto">
          <a:xfrm>
            <a:off x="457200" y="304800"/>
            <a:ext cx="8458200" cy="5486400"/>
            <a:chOff x="96" y="144"/>
            <a:chExt cx="5424" cy="3984"/>
          </a:xfrm>
        </p:grpSpPr>
        <p:sp>
          <p:nvSpPr>
            <p:cNvPr id="53255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56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57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58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59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0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261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53459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346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64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3460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346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62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3262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3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4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5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6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67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268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534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58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269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0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1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2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3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4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5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6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7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8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79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80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81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282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53447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3448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3449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345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56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3450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345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54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51" name="Text Box 46"/>
              <p:cNvSpPr txBox="1">
                <a:spLocks noChangeArrowheads="1"/>
              </p:cNvSpPr>
              <p:nvPr/>
            </p:nvSpPr>
            <p:spPr bwMode="auto">
              <a:xfrm>
                <a:off x="4841" y="3059"/>
                <a:ext cx="287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3452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7"/>
                <a:ext cx="288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53283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534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46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284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534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44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285" name="Text Box 54"/>
            <p:cNvSpPr txBox="1">
              <a:spLocks noChangeArrowheads="1"/>
            </p:cNvSpPr>
            <p:nvPr/>
          </p:nvSpPr>
          <p:spPr bwMode="auto">
            <a:xfrm>
              <a:off x="3792" y="2207"/>
              <a:ext cx="432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53286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53287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3288" name="Text Box 57"/>
            <p:cNvSpPr txBox="1">
              <a:spLocks noChangeArrowheads="1"/>
            </p:cNvSpPr>
            <p:nvPr/>
          </p:nvSpPr>
          <p:spPr bwMode="auto">
            <a:xfrm>
              <a:off x="4128" y="3793"/>
              <a:ext cx="384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53289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53290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53291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2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3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4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5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6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297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53298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53299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534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42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300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301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534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40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02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5343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38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03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53433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35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36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34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04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53429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31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32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30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305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306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53423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342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28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3424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342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26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3307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53419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21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22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20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308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309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3310" name="Text Box 103"/>
            <p:cNvSpPr txBox="1">
              <a:spLocks noChangeArrowheads="1"/>
            </p:cNvSpPr>
            <p:nvPr/>
          </p:nvSpPr>
          <p:spPr bwMode="auto">
            <a:xfrm>
              <a:off x="1248" y="720"/>
              <a:ext cx="576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53311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53415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17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18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16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2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53411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13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14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12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3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53407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09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10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08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4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53403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05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06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04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5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53399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401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402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400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6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53395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97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98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96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7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53391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93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94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92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8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53387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89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90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88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19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53383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85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86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84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0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53379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81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82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80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1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53375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77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78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76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2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53371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73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74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72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3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533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70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4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53365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3367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3368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366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3325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53337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3351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3359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3360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61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62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63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64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3352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3353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3354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55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56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57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3358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3338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39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0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1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2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3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4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5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6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7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8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49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3350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326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53327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3328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533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36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3329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6" cy="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53330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331" name="Text Box 210"/>
            <p:cNvSpPr txBox="1">
              <a:spLocks noChangeArrowheads="1"/>
            </p:cNvSpPr>
            <p:nvPr/>
          </p:nvSpPr>
          <p:spPr bwMode="auto">
            <a:xfrm>
              <a:off x="2736" y="3793"/>
              <a:ext cx="462" cy="24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3332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63" cy="24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3333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63" cy="24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3334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6" cy="24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F63094A-91C1-4138-8FC0-F8B0858212AD}" type="slidenum">
              <a:rPr lang="en-US"/>
              <a:pPr>
                <a:defRPr/>
              </a:pPr>
              <a:t>356</a:t>
            </a:fld>
            <a:endParaRPr lang="en-US" dirty="0"/>
          </a:p>
        </p:txBody>
      </p:sp>
      <p:sp>
        <p:nvSpPr>
          <p:cNvPr id="6148" name="Rectangle 173"/>
          <p:cNvSpPr>
            <a:spLocks noChangeArrowheads="1"/>
          </p:cNvSpPr>
          <p:nvPr/>
        </p:nvSpPr>
        <p:spPr bwMode="auto">
          <a:xfrm>
            <a:off x="0" y="0"/>
            <a:ext cx="9144000" cy="563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149" name="Group 174"/>
          <p:cNvGrpSpPr>
            <a:grpSpLocks/>
          </p:cNvGrpSpPr>
          <p:nvPr/>
        </p:nvGrpSpPr>
        <p:grpSpPr bwMode="auto">
          <a:xfrm>
            <a:off x="685800" y="304800"/>
            <a:ext cx="7445375" cy="4876800"/>
            <a:chOff x="288" y="912"/>
            <a:chExt cx="4570" cy="3264"/>
          </a:xfrm>
        </p:grpSpPr>
        <p:sp>
          <p:nvSpPr>
            <p:cNvPr id="6151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2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3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4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5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6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7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8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59" name="Group 10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631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1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1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1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0" name="Group 15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631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1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1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1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1" name="Group 20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630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1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1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0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2" name="Group 25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630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0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0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0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3" name="Group 30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630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0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0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0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4" name="Group 35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629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9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9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9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5" name="Group 40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629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9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9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9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6" name="Group 45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628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9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9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8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7" name="Group 50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628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8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8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8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8" name="Group 55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628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8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8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8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69" name="Group 60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627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70" name="Group 65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627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7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71" name="Group 70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626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7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7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72" name="Group 75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626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73" name="Group 80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626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74" name="Group 85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625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5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75" name="Line 90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6" name="Line 91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77" name="Group 92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624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4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24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25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24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25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25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6178" name="Line 103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79" name="Line 104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0" name="Line 105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1" name="Line 106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2" name="Line 107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3" name="Line 108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4" name="Line 109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5" name="Line 110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86" name="Text Box 111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6187" name="Text Box 112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6188" name="Text Box 113"/>
            <p:cNvSpPr txBox="1">
              <a:spLocks noChangeArrowheads="1"/>
            </p:cNvSpPr>
            <p:nvPr/>
          </p:nvSpPr>
          <p:spPr bwMode="auto">
            <a:xfrm>
              <a:off x="2592" y="3552"/>
              <a:ext cx="577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6189" name="Text Box 114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6191" name="Text Box 116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6192" name="Line 117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93" name="Group 118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62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4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94" name="Group 121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62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4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95" name="Group 124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62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4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96" name="Group 127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62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3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9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62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3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98" name="Group 13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62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3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99" name="Text Box 136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6200" name="Group 137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622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622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622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3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3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3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3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22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622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622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2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2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2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2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201" name="Line 152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2" name="Line 153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4" name="Line 155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5" name="Line 156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6" name="Line 157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7" name="Line 158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8" name="Line 159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09" name="Line 160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0" name="Line 161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1" name="Line 162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2" name="Text Box 163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6213" name="Line 164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4" name="Text Box 165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6215" name="Text Box 166"/>
            <p:cNvSpPr txBox="1">
              <a:spLocks noChangeArrowheads="1"/>
            </p:cNvSpPr>
            <p:nvPr/>
          </p:nvSpPr>
          <p:spPr bwMode="auto">
            <a:xfrm>
              <a:off x="2688" y="3792"/>
              <a:ext cx="442" cy="23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216" name="Text Box 167"/>
            <p:cNvSpPr txBox="1">
              <a:spLocks noChangeArrowheads="1"/>
            </p:cNvSpPr>
            <p:nvPr/>
          </p:nvSpPr>
          <p:spPr bwMode="auto">
            <a:xfrm>
              <a:off x="2736" y="912"/>
              <a:ext cx="442" cy="23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217" name="Text Box 168"/>
            <p:cNvSpPr txBox="1">
              <a:spLocks noChangeArrowheads="1"/>
            </p:cNvSpPr>
            <p:nvPr/>
          </p:nvSpPr>
          <p:spPr bwMode="auto">
            <a:xfrm>
              <a:off x="4416" y="2208"/>
              <a:ext cx="442" cy="23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218" name="Text Box 169"/>
            <p:cNvSpPr txBox="1">
              <a:spLocks noChangeArrowheads="1"/>
            </p:cNvSpPr>
            <p:nvPr/>
          </p:nvSpPr>
          <p:spPr bwMode="auto">
            <a:xfrm>
              <a:off x="912" y="2256"/>
              <a:ext cx="436" cy="23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6219" name="Oval 170"/>
            <p:cNvSpPr>
              <a:spLocks noChangeArrowheads="1"/>
            </p:cNvSpPr>
            <p:nvPr/>
          </p:nvSpPr>
          <p:spPr bwMode="auto">
            <a:xfrm flipH="1">
              <a:off x="1680" y="1824"/>
              <a:ext cx="672" cy="4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6146" name="Object 171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208966"/>
              </p:ext>
            </p:extLst>
          </p:nvPr>
        </p:nvGraphicFramePr>
        <p:xfrm>
          <a:off x="914400" y="566261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66261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Text Box 172"/>
          <p:cNvSpPr txBox="1">
            <a:spLocks noChangeArrowheads="1"/>
          </p:cNvSpPr>
          <p:nvPr/>
        </p:nvSpPr>
        <p:spPr bwMode="auto">
          <a:xfrm>
            <a:off x="6219825" y="53673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  <p:sp>
        <p:nvSpPr>
          <p:cNvPr id="176" name="Text Box 115"/>
          <p:cNvSpPr txBox="1">
            <a:spLocks noChangeArrowheads="1"/>
          </p:cNvSpPr>
          <p:nvPr/>
        </p:nvSpPr>
        <p:spPr bwMode="auto">
          <a:xfrm>
            <a:off x="2875425" y="1810871"/>
            <a:ext cx="938411" cy="54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latin typeface="Arial" charset="0"/>
              </a:rPr>
              <a:t>Copy/Print Document Room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8D7C42C-7240-457C-9E22-299A470D8AF7}" type="slidenum">
              <a:rPr lang="en-US"/>
              <a:pPr>
                <a:defRPr/>
              </a:pPr>
              <a:t>357</a:t>
            </a:fld>
            <a:endParaRPr lang="en-US" dirty="0"/>
          </a:p>
        </p:txBody>
      </p:sp>
      <p:sp>
        <p:nvSpPr>
          <p:cNvPr id="54275" name="Rectangle 147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4276" name="Group 148"/>
          <p:cNvGrpSpPr>
            <a:grpSpLocks/>
          </p:cNvGrpSpPr>
          <p:nvPr/>
        </p:nvGrpSpPr>
        <p:grpSpPr bwMode="auto">
          <a:xfrm>
            <a:off x="803275" y="381000"/>
            <a:ext cx="7273925" cy="5486400"/>
            <a:chOff x="506" y="240"/>
            <a:chExt cx="4582" cy="3456"/>
          </a:xfrm>
        </p:grpSpPr>
        <p:sp>
          <p:nvSpPr>
            <p:cNvPr id="54277" name="Line 2"/>
            <p:cNvSpPr>
              <a:spLocks noChangeShapeType="1"/>
            </p:cNvSpPr>
            <p:nvPr/>
          </p:nvSpPr>
          <p:spPr bwMode="auto">
            <a:xfrm>
              <a:off x="1658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78" name="Line 3"/>
            <p:cNvSpPr>
              <a:spLocks noChangeShapeType="1"/>
            </p:cNvSpPr>
            <p:nvPr/>
          </p:nvSpPr>
          <p:spPr bwMode="auto">
            <a:xfrm rot="5400000">
              <a:off x="3122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79" name="Line 4"/>
            <p:cNvSpPr>
              <a:spLocks noChangeShapeType="1"/>
            </p:cNvSpPr>
            <p:nvPr/>
          </p:nvSpPr>
          <p:spPr bwMode="auto">
            <a:xfrm>
              <a:off x="2570" y="264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80" name="Line 5"/>
            <p:cNvSpPr>
              <a:spLocks noChangeShapeType="1"/>
            </p:cNvSpPr>
            <p:nvPr/>
          </p:nvSpPr>
          <p:spPr bwMode="auto">
            <a:xfrm>
              <a:off x="3482" y="240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81" name="Line 6"/>
            <p:cNvSpPr>
              <a:spLocks noChangeShapeType="1"/>
            </p:cNvSpPr>
            <p:nvPr/>
          </p:nvSpPr>
          <p:spPr bwMode="auto">
            <a:xfrm>
              <a:off x="2570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82" name="Line 7"/>
            <p:cNvSpPr>
              <a:spLocks noChangeShapeType="1"/>
            </p:cNvSpPr>
            <p:nvPr/>
          </p:nvSpPr>
          <p:spPr bwMode="auto">
            <a:xfrm>
              <a:off x="3482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83" name="Line 8"/>
            <p:cNvSpPr>
              <a:spLocks noChangeShapeType="1"/>
            </p:cNvSpPr>
            <p:nvPr/>
          </p:nvSpPr>
          <p:spPr bwMode="auto">
            <a:xfrm>
              <a:off x="1658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84" name="Line 9"/>
            <p:cNvSpPr>
              <a:spLocks noChangeShapeType="1"/>
            </p:cNvSpPr>
            <p:nvPr/>
          </p:nvSpPr>
          <p:spPr bwMode="auto">
            <a:xfrm rot="5400000">
              <a:off x="386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285" name="Group 10"/>
            <p:cNvGrpSpPr>
              <a:grpSpLocks/>
            </p:cNvGrpSpPr>
            <p:nvPr/>
          </p:nvGrpSpPr>
          <p:grpSpPr bwMode="auto">
            <a:xfrm>
              <a:off x="2762" y="1440"/>
              <a:ext cx="432" cy="720"/>
              <a:chOff x="2640" y="1920"/>
              <a:chExt cx="432" cy="720"/>
            </a:xfrm>
          </p:grpSpPr>
          <p:grpSp>
            <p:nvGrpSpPr>
              <p:cNvPr id="54394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4408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4416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4417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8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2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2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4409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4410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4411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2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3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4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4415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4395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96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97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98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99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0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1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2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3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4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5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06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4407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86" name="Group 39"/>
            <p:cNvGrpSpPr>
              <a:grpSpLocks/>
            </p:cNvGrpSpPr>
            <p:nvPr/>
          </p:nvGrpSpPr>
          <p:grpSpPr bwMode="auto">
            <a:xfrm>
              <a:off x="2954" y="624"/>
              <a:ext cx="240" cy="96"/>
              <a:chOff x="1920" y="3600"/>
              <a:chExt cx="144" cy="96"/>
            </a:xfrm>
          </p:grpSpPr>
          <p:grpSp>
            <p:nvGrpSpPr>
              <p:cNvPr id="54390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92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93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91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87" name="Group 44"/>
            <p:cNvGrpSpPr>
              <a:grpSpLocks/>
            </p:cNvGrpSpPr>
            <p:nvPr/>
          </p:nvGrpSpPr>
          <p:grpSpPr bwMode="auto">
            <a:xfrm rot="5400000">
              <a:off x="4274" y="1248"/>
              <a:ext cx="240" cy="96"/>
              <a:chOff x="1920" y="3600"/>
              <a:chExt cx="144" cy="96"/>
            </a:xfrm>
          </p:grpSpPr>
          <p:grpSp>
            <p:nvGrpSpPr>
              <p:cNvPr id="54386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88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89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87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88" name="Group 49"/>
            <p:cNvGrpSpPr>
              <a:grpSpLocks/>
            </p:cNvGrpSpPr>
            <p:nvPr/>
          </p:nvGrpSpPr>
          <p:grpSpPr bwMode="auto">
            <a:xfrm rot="5400000">
              <a:off x="4274" y="1896"/>
              <a:ext cx="240" cy="96"/>
              <a:chOff x="1920" y="3600"/>
              <a:chExt cx="144" cy="96"/>
            </a:xfrm>
          </p:grpSpPr>
          <p:grpSp>
            <p:nvGrpSpPr>
              <p:cNvPr id="54382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84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85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83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89" name="Group 54"/>
            <p:cNvGrpSpPr>
              <a:grpSpLocks/>
            </p:cNvGrpSpPr>
            <p:nvPr/>
          </p:nvGrpSpPr>
          <p:grpSpPr bwMode="auto">
            <a:xfrm rot="5400000">
              <a:off x="4274" y="2568"/>
              <a:ext cx="240" cy="96"/>
              <a:chOff x="1920" y="3600"/>
              <a:chExt cx="144" cy="96"/>
            </a:xfrm>
          </p:grpSpPr>
          <p:grpSp>
            <p:nvGrpSpPr>
              <p:cNvPr id="54378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80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81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79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0" name="Group 59"/>
            <p:cNvGrpSpPr>
              <a:grpSpLocks/>
            </p:cNvGrpSpPr>
            <p:nvPr/>
          </p:nvGrpSpPr>
          <p:grpSpPr bwMode="auto">
            <a:xfrm>
              <a:off x="2906" y="3600"/>
              <a:ext cx="240" cy="96"/>
              <a:chOff x="1920" y="3600"/>
              <a:chExt cx="144" cy="96"/>
            </a:xfrm>
          </p:grpSpPr>
          <p:grpSp>
            <p:nvGrpSpPr>
              <p:cNvPr id="54374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76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77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75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1" name="Group 64"/>
            <p:cNvGrpSpPr>
              <a:grpSpLocks/>
            </p:cNvGrpSpPr>
            <p:nvPr/>
          </p:nvGrpSpPr>
          <p:grpSpPr bwMode="auto">
            <a:xfrm>
              <a:off x="3818" y="3168"/>
              <a:ext cx="240" cy="96"/>
              <a:chOff x="1920" y="3600"/>
              <a:chExt cx="144" cy="96"/>
            </a:xfrm>
          </p:grpSpPr>
          <p:grpSp>
            <p:nvGrpSpPr>
              <p:cNvPr id="54370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72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73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71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2" name="Group 69"/>
            <p:cNvGrpSpPr>
              <a:grpSpLocks/>
            </p:cNvGrpSpPr>
            <p:nvPr/>
          </p:nvGrpSpPr>
          <p:grpSpPr bwMode="auto">
            <a:xfrm>
              <a:off x="1994" y="3168"/>
              <a:ext cx="240" cy="96"/>
              <a:chOff x="1920" y="3600"/>
              <a:chExt cx="144" cy="96"/>
            </a:xfrm>
          </p:grpSpPr>
          <p:grpSp>
            <p:nvGrpSpPr>
              <p:cNvPr id="54366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68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69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67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3" name="Group 74"/>
            <p:cNvGrpSpPr>
              <a:grpSpLocks/>
            </p:cNvGrpSpPr>
            <p:nvPr/>
          </p:nvGrpSpPr>
          <p:grpSpPr bwMode="auto">
            <a:xfrm rot="5400000">
              <a:off x="1538" y="1200"/>
              <a:ext cx="240" cy="96"/>
              <a:chOff x="1920" y="3600"/>
              <a:chExt cx="144" cy="96"/>
            </a:xfrm>
          </p:grpSpPr>
          <p:grpSp>
            <p:nvGrpSpPr>
              <p:cNvPr id="54362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64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65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63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4" name="Group 79"/>
            <p:cNvGrpSpPr>
              <a:grpSpLocks/>
            </p:cNvGrpSpPr>
            <p:nvPr/>
          </p:nvGrpSpPr>
          <p:grpSpPr bwMode="auto">
            <a:xfrm rot="5400000">
              <a:off x="1538" y="1848"/>
              <a:ext cx="240" cy="96"/>
              <a:chOff x="1920" y="3600"/>
              <a:chExt cx="144" cy="96"/>
            </a:xfrm>
          </p:grpSpPr>
          <p:grpSp>
            <p:nvGrpSpPr>
              <p:cNvPr id="54358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60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61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59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295" name="Group 84"/>
            <p:cNvGrpSpPr>
              <a:grpSpLocks/>
            </p:cNvGrpSpPr>
            <p:nvPr/>
          </p:nvGrpSpPr>
          <p:grpSpPr bwMode="auto">
            <a:xfrm rot="5400000">
              <a:off x="1538" y="2520"/>
              <a:ext cx="240" cy="96"/>
              <a:chOff x="1920" y="3600"/>
              <a:chExt cx="144" cy="96"/>
            </a:xfrm>
          </p:grpSpPr>
          <p:grpSp>
            <p:nvGrpSpPr>
              <p:cNvPr id="54354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4356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57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55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296" name="Rectangle 89"/>
            <p:cNvSpPr>
              <a:spLocks noChangeArrowheads="1"/>
            </p:cNvSpPr>
            <p:nvPr/>
          </p:nvSpPr>
          <p:spPr bwMode="auto">
            <a:xfrm>
              <a:off x="4394" y="220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4297" name="Rectangle 90"/>
            <p:cNvSpPr>
              <a:spLocks noChangeArrowheads="1"/>
            </p:cNvSpPr>
            <p:nvPr/>
          </p:nvSpPr>
          <p:spPr bwMode="auto">
            <a:xfrm rot="5400000">
              <a:off x="3770" y="52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4298" name="Line 91"/>
            <p:cNvSpPr>
              <a:spLocks noChangeShapeType="1"/>
            </p:cNvSpPr>
            <p:nvPr/>
          </p:nvSpPr>
          <p:spPr bwMode="auto">
            <a:xfrm>
              <a:off x="2570" y="26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299" name="Text Box 92"/>
            <p:cNvSpPr txBox="1">
              <a:spLocks noChangeArrowheads="1"/>
            </p:cNvSpPr>
            <p:nvPr/>
          </p:nvSpPr>
          <p:spPr bwMode="auto">
            <a:xfrm>
              <a:off x="2714" y="307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54300" name="Group 93"/>
            <p:cNvGrpSpPr>
              <a:grpSpLocks/>
            </p:cNvGrpSpPr>
            <p:nvPr/>
          </p:nvGrpSpPr>
          <p:grpSpPr bwMode="auto">
            <a:xfrm rot="16200000" flipV="1">
              <a:off x="2642" y="2616"/>
              <a:ext cx="144" cy="192"/>
              <a:chOff x="1827" y="2496"/>
              <a:chExt cx="93" cy="96"/>
            </a:xfrm>
          </p:grpSpPr>
          <p:sp>
            <p:nvSpPr>
              <p:cNvPr id="543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53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01" name="Line 96"/>
            <p:cNvSpPr>
              <a:spLocks noChangeShapeType="1"/>
            </p:cNvSpPr>
            <p:nvPr/>
          </p:nvSpPr>
          <p:spPr bwMode="auto">
            <a:xfrm>
              <a:off x="2378" y="67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02" name="Line 97"/>
            <p:cNvSpPr>
              <a:spLocks noChangeShapeType="1"/>
            </p:cNvSpPr>
            <p:nvPr/>
          </p:nvSpPr>
          <p:spPr bwMode="auto">
            <a:xfrm>
              <a:off x="1658" y="1680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03" name="Text Box 98"/>
            <p:cNvSpPr txBox="1">
              <a:spLocks noChangeArrowheads="1"/>
            </p:cNvSpPr>
            <p:nvPr/>
          </p:nvSpPr>
          <p:spPr bwMode="auto">
            <a:xfrm>
              <a:off x="1754" y="110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54304" name="Group 99"/>
            <p:cNvGrpSpPr>
              <a:grpSpLocks/>
            </p:cNvGrpSpPr>
            <p:nvPr/>
          </p:nvGrpSpPr>
          <p:grpSpPr bwMode="auto">
            <a:xfrm rot="10800000" flipH="1">
              <a:off x="2234" y="1344"/>
              <a:ext cx="144" cy="192"/>
              <a:chOff x="1827" y="2496"/>
              <a:chExt cx="93" cy="96"/>
            </a:xfrm>
          </p:grpSpPr>
          <p:sp>
            <p:nvSpPr>
              <p:cNvPr id="543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51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05" name="Line 102"/>
            <p:cNvSpPr>
              <a:spLocks noChangeShapeType="1"/>
            </p:cNvSpPr>
            <p:nvPr/>
          </p:nvSpPr>
          <p:spPr bwMode="auto">
            <a:xfrm>
              <a:off x="2378" y="16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06" name="Line 103"/>
            <p:cNvSpPr>
              <a:spLocks noChangeShapeType="1"/>
            </p:cNvSpPr>
            <p:nvPr/>
          </p:nvSpPr>
          <p:spPr bwMode="auto">
            <a:xfrm flipH="1">
              <a:off x="2378" y="264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307" name="Group 104"/>
            <p:cNvGrpSpPr>
              <a:grpSpLocks/>
            </p:cNvGrpSpPr>
            <p:nvPr/>
          </p:nvGrpSpPr>
          <p:grpSpPr bwMode="auto">
            <a:xfrm rot="10800000" flipH="1">
              <a:off x="2234" y="2064"/>
              <a:ext cx="144" cy="192"/>
              <a:chOff x="1827" y="2496"/>
              <a:chExt cx="93" cy="96"/>
            </a:xfrm>
          </p:grpSpPr>
          <p:sp>
            <p:nvSpPr>
              <p:cNvPr id="543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49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08" name="Text Box 107"/>
            <p:cNvSpPr txBox="1">
              <a:spLocks noChangeArrowheads="1"/>
            </p:cNvSpPr>
            <p:nvPr/>
          </p:nvSpPr>
          <p:spPr bwMode="auto">
            <a:xfrm>
              <a:off x="1706" y="23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54309" name="Group 108"/>
            <p:cNvGrpSpPr>
              <a:grpSpLocks/>
            </p:cNvGrpSpPr>
            <p:nvPr/>
          </p:nvGrpSpPr>
          <p:grpSpPr bwMode="auto">
            <a:xfrm>
              <a:off x="3242" y="672"/>
              <a:ext cx="576" cy="320"/>
              <a:chOff x="4833" y="2993"/>
              <a:chExt cx="576" cy="320"/>
            </a:xfrm>
          </p:grpSpPr>
          <p:sp>
            <p:nvSpPr>
              <p:cNvPr id="54338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4339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4340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434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47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4341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434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4345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42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4343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4310" name="Line 119"/>
            <p:cNvSpPr>
              <a:spLocks noChangeShapeType="1"/>
            </p:cNvSpPr>
            <p:nvPr/>
          </p:nvSpPr>
          <p:spPr bwMode="auto">
            <a:xfrm flipH="1">
              <a:off x="3818" y="1104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11" name="Line 120"/>
            <p:cNvSpPr>
              <a:spLocks noChangeShapeType="1"/>
            </p:cNvSpPr>
            <p:nvPr/>
          </p:nvSpPr>
          <p:spPr bwMode="auto">
            <a:xfrm>
              <a:off x="3818" y="96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312" name="Group 121"/>
            <p:cNvGrpSpPr>
              <a:grpSpLocks/>
            </p:cNvGrpSpPr>
            <p:nvPr/>
          </p:nvGrpSpPr>
          <p:grpSpPr bwMode="auto">
            <a:xfrm rot="5400000">
              <a:off x="3842" y="936"/>
              <a:ext cx="144" cy="192"/>
              <a:chOff x="1827" y="2496"/>
              <a:chExt cx="93" cy="96"/>
            </a:xfrm>
          </p:grpSpPr>
          <p:sp>
            <p:nvSpPr>
              <p:cNvPr id="543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37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13" name="Text Box 124"/>
            <p:cNvSpPr txBox="1">
              <a:spLocks noChangeArrowheads="1"/>
            </p:cNvSpPr>
            <p:nvPr/>
          </p:nvSpPr>
          <p:spPr bwMode="auto">
            <a:xfrm>
              <a:off x="3818" y="75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54314" name="Line 125"/>
            <p:cNvSpPr>
              <a:spLocks noChangeShapeType="1"/>
            </p:cNvSpPr>
            <p:nvPr/>
          </p:nvSpPr>
          <p:spPr bwMode="auto">
            <a:xfrm>
              <a:off x="3482" y="24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315" name="Group 126"/>
            <p:cNvGrpSpPr>
              <a:grpSpLocks/>
            </p:cNvGrpSpPr>
            <p:nvPr/>
          </p:nvGrpSpPr>
          <p:grpSpPr bwMode="auto">
            <a:xfrm flipH="1" flipV="1">
              <a:off x="3482" y="2424"/>
              <a:ext cx="144" cy="192"/>
              <a:chOff x="1827" y="2496"/>
              <a:chExt cx="93" cy="96"/>
            </a:xfrm>
          </p:grpSpPr>
          <p:sp>
            <p:nvSpPr>
              <p:cNvPr id="543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35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16" name="Text Box 129"/>
            <p:cNvSpPr txBox="1">
              <a:spLocks noChangeArrowheads="1"/>
            </p:cNvSpPr>
            <p:nvPr/>
          </p:nvSpPr>
          <p:spPr bwMode="auto">
            <a:xfrm>
              <a:off x="3674" y="273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4317" name="Text Box 130"/>
            <p:cNvSpPr txBox="1">
              <a:spLocks noChangeArrowheads="1"/>
            </p:cNvSpPr>
            <p:nvPr/>
          </p:nvSpPr>
          <p:spPr bwMode="auto">
            <a:xfrm>
              <a:off x="3674" y="15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4318" name="Line 131"/>
            <p:cNvSpPr>
              <a:spLocks noChangeShapeType="1"/>
            </p:cNvSpPr>
            <p:nvPr/>
          </p:nvSpPr>
          <p:spPr bwMode="auto">
            <a:xfrm>
              <a:off x="3482" y="144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19" name="Line 132"/>
            <p:cNvSpPr>
              <a:spLocks noChangeShapeType="1"/>
            </p:cNvSpPr>
            <p:nvPr/>
          </p:nvSpPr>
          <p:spPr bwMode="auto">
            <a:xfrm>
              <a:off x="3482" y="14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320" name="Group 133"/>
            <p:cNvGrpSpPr>
              <a:grpSpLocks/>
            </p:cNvGrpSpPr>
            <p:nvPr/>
          </p:nvGrpSpPr>
          <p:grpSpPr bwMode="auto">
            <a:xfrm flipH="1" flipV="1">
              <a:off x="3482" y="1488"/>
              <a:ext cx="144" cy="192"/>
              <a:chOff x="1827" y="2496"/>
              <a:chExt cx="93" cy="96"/>
            </a:xfrm>
          </p:grpSpPr>
          <p:sp>
            <p:nvSpPr>
              <p:cNvPr id="543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33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21" name="Line 136"/>
            <p:cNvSpPr>
              <a:spLocks noChangeShapeType="1"/>
            </p:cNvSpPr>
            <p:nvPr/>
          </p:nvSpPr>
          <p:spPr bwMode="auto">
            <a:xfrm>
              <a:off x="3242" y="672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322" name="Line 137"/>
            <p:cNvSpPr>
              <a:spLocks noChangeShapeType="1"/>
            </p:cNvSpPr>
            <p:nvPr/>
          </p:nvSpPr>
          <p:spPr bwMode="auto">
            <a:xfrm>
              <a:off x="2378" y="120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4323" name="Group 138"/>
            <p:cNvGrpSpPr>
              <a:grpSpLocks/>
            </p:cNvGrpSpPr>
            <p:nvPr/>
          </p:nvGrpSpPr>
          <p:grpSpPr bwMode="auto">
            <a:xfrm rot="5400000">
              <a:off x="2450" y="1032"/>
              <a:ext cx="144" cy="192"/>
              <a:chOff x="1827" y="2496"/>
              <a:chExt cx="93" cy="96"/>
            </a:xfrm>
          </p:grpSpPr>
          <p:sp>
            <p:nvSpPr>
              <p:cNvPr id="543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331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4324" name="Text Box 141"/>
            <p:cNvSpPr txBox="1">
              <a:spLocks noChangeArrowheads="1"/>
            </p:cNvSpPr>
            <p:nvPr/>
          </p:nvSpPr>
          <p:spPr bwMode="auto">
            <a:xfrm>
              <a:off x="2474" y="816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54325" name="Text Box 142"/>
            <p:cNvSpPr txBox="1">
              <a:spLocks noChangeArrowheads="1"/>
            </p:cNvSpPr>
            <p:nvPr/>
          </p:nvSpPr>
          <p:spPr bwMode="auto">
            <a:xfrm>
              <a:off x="506" y="2496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54326" name="Text Box 143"/>
            <p:cNvSpPr txBox="1">
              <a:spLocks noChangeArrowheads="1"/>
            </p:cNvSpPr>
            <p:nvPr/>
          </p:nvSpPr>
          <p:spPr bwMode="auto">
            <a:xfrm>
              <a:off x="2762" y="331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4327" name="Text Box 144"/>
            <p:cNvSpPr txBox="1">
              <a:spLocks noChangeArrowheads="1"/>
            </p:cNvSpPr>
            <p:nvPr/>
          </p:nvSpPr>
          <p:spPr bwMode="auto">
            <a:xfrm>
              <a:off x="2714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4328" name="Text Box 145"/>
            <p:cNvSpPr txBox="1">
              <a:spLocks noChangeArrowheads="1"/>
            </p:cNvSpPr>
            <p:nvPr/>
          </p:nvSpPr>
          <p:spPr bwMode="auto">
            <a:xfrm>
              <a:off x="4634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4329" name="Text Box 146"/>
            <p:cNvSpPr txBox="1">
              <a:spLocks noChangeArrowheads="1"/>
            </p:cNvSpPr>
            <p:nvPr/>
          </p:nvSpPr>
          <p:spPr bwMode="auto">
            <a:xfrm>
              <a:off x="986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C7DA8DE-FE36-4E54-9930-CCD4CAEA5FE5}" type="slidenum">
              <a:rPr lang="en-US"/>
              <a:pPr>
                <a:defRPr/>
              </a:pPr>
              <a:t>358</a:t>
            </a:fld>
            <a:endParaRPr lang="en-US" dirty="0"/>
          </a:p>
        </p:txBody>
      </p:sp>
      <p:sp>
        <p:nvSpPr>
          <p:cNvPr id="55299" name="Rectangle 111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5300" name="Group 112"/>
          <p:cNvGrpSpPr>
            <a:grpSpLocks/>
          </p:cNvGrpSpPr>
          <p:nvPr/>
        </p:nvGrpSpPr>
        <p:grpSpPr bwMode="auto">
          <a:xfrm>
            <a:off x="650875" y="381000"/>
            <a:ext cx="7197725" cy="5448300"/>
            <a:chOff x="410" y="240"/>
            <a:chExt cx="4534" cy="3432"/>
          </a:xfrm>
        </p:grpSpPr>
        <p:sp>
          <p:nvSpPr>
            <p:cNvPr id="55301" name="Line 2"/>
            <p:cNvSpPr>
              <a:spLocks noChangeShapeType="1"/>
            </p:cNvSpPr>
            <p:nvPr/>
          </p:nvSpPr>
          <p:spPr bwMode="auto">
            <a:xfrm>
              <a:off x="1562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2" name="Line 3"/>
            <p:cNvSpPr>
              <a:spLocks noChangeShapeType="1"/>
            </p:cNvSpPr>
            <p:nvPr/>
          </p:nvSpPr>
          <p:spPr bwMode="auto">
            <a:xfrm rot="5400000">
              <a:off x="3026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3" name="Line 4"/>
            <p:cNvSpPr>
              <a:spLocks noChangeShapeType="1"/>
            </p:cNvSpPr>
            <p:nvPr/>
          </p:nvSpPr>
          <p:spPr bwMode="auto">
            <a:xfrm>
              <a:off x="2474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4" name="Line 5"/>
            <p:cNvSpPr>
              <a:spLocks noChangeShapeType="1"/>
            </p:cNvSpPr>
            <p:nvPr/>
          </p:nvSpPr>
          <p:spPr bwMode="auto">
            <a:xfrm>
              <a:off x="3386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5" name="Line 6"/>
            <p:cNvSpPr>
              <a:spLocks noChangeShapeType="1"/>
            </p:cNvSpPr>
            <p:nvPr/>
          </p:nvSpPr>
          <p:spPr bwMode="auto">
            <a:xfrm>
              <a:off x="2474" y="36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6" name="Line 7"/>
            <p:cNvSpPr>
              <a:spLocks noChangeShapeType="1"/>
            </p:cNvSpPr>
            <p:nvPr/>
          </p:nvSpPr>
          <p:spPr bwMode="auto">
            <a:xfrm>
              <a:off x="3386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7" name="Line 8"/>
            <p:cNvSpPr>
              <a:spLocks noChangeShapeType="1"/>
            </p:cNvSpPr>
            <p:nvPr/>
          </p:nvSpPr>
          <p:spPr bwMode="auto">
            <a:xfrm>
              <a:off x="1562" y="62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08" name="Line 9"/>
            <p:cNvSpPr>
              <a:spLocks noChangeShapeType="1"/>
            </p:cNvSpPr>
            <p:nvPr/>
          </p:nvSpPr>
          <p:spPr bwMode="auto">
            <a:xfrm rot="5400000">
              <a:off x="290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09" name="Group 10"/>
            <p:cNvGrpSpPr>
              <a:grpSpLocks/>
            </p:cNvGrpSpPr>
            <p:nvPr/>
          </p:nvGrpSpPr>
          <p:grpSpPr bwMode="auto">
            <a:xfrm>
              <a:off x="2666" y="1392"/>
              <a:ext cx="432" cy="720"/>
              <a:chOff x="2640" y="1920"/>
              <a:chExt cx="432" cy="720"/>
            </a:xfrm>
          </p:grpSpPr>
          <p:grpSp>
            <p:nvGrpSpPr>
              <p:cNvPr id="55382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5396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5404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5405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6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5397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5398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539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540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5383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4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5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6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7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8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9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90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91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92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93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94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5395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10" name="Line 39"/>
            <p:cNvSpPr>
              <a:spLocks noChangeShapeType="1"/>
            </p:cNvSpPr>
            <p:nvPr/>
          </p:nvSpPr>
          <p:spPr bwMode="auto">
            <a:xfrm flipH="1">
              <a:off x="1562" y="21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11" name="Line 40"/>
            <p:cNvSpPr>
              <a:spLocks noChangeShapeType="1"/>
            </p:cNvSpPr>
            <p:nvPr/>
          </p:nvSpPr>
          <p:spPr bwMode="auto">
            <a:xfrm flipV="1">
              <a:off x="2666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12" name="Group 41"/>
            <p:cNvGrpSpPr>
              <a:grpSpLocks/>
            </p:cNvGrpSpPr>
            <p:nvPr/>
          </p:nvGrpSpPr>
          <p:grpSpPr bwMode="auto">
            <a:xfrm rot="10800000">
              <a:off x="2666" y="768"/>
              <a:ext cx="192" cy="288"/>
              <a:chOff x="1827" y="2496"/>
              <a:chExt cx="93" cy="96"/>
            </a:xfrm>
          </p:grpSpPr>
          <p:sp>
            <p:nvSpPr>
              <p:cNvPr id="553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81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13" name="Text Box 44"/>
            <p:cNvSpPr txBox="1">
              <a:spLocks noChangeArrowheads="1"/>
            </p:cNvSpPr>
            <p:nvPr/>
          </p:nvSpPr>
          <p:spPr bwMode="auto">
            <a:xfrm>
              <a:off x="1802" y="129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55314" name="Line 45"/>
            <p:cNvSpPr>
              <a:spLocks noChangeShapeType="1"/>
            </p:cNvSpPr>
            <p:nvPr/>
          </p:nvSpPr>
          <p:spPr bwMode="auto">
            <a:xfrm>
              <a:off x="3050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15" name="Group 46"/>
            <p:cNvGrpSpPr>
              <a:grpSpLocks/>
            </p:cNvGrpSpPr>
            <p:nvPr/>
          </p:nvGrpSpPr>
          <p:grpSpPr bwMode="auto">
            <a:xfrm rot="10800000" flipH="1">
              <a:off x="2906" y="672"/>
              <a:ext cx="144" cy="192"/>
              <a:chOff x="1827" y="2496"/>
              <a:chExt cx="93" cy="96"/>
            </a:xfrm>
          </p:grpSpPr>
          <p:sp>
            <p:nvSpPr>
              <p:cNvPr id="553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79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16" name="Text Box 49"/>
            <p:cNvSpPr txBox="1">
              <a:spLocks noChangeArrowheads="1"/>
            </p:cNvSpPr>
            <p:nvPr/>
          </p:nvSpPr>
          <p:spPr bwMode="auto">
            <a:xfrm>
              <a:off x="2570" y="105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55317" name="Line 50"/>
            <p:cNvSpPr>
              <a:spLocks noChangeShapeType="1"/>
            </p:cNvSpPr>
            <p:nvPr/>
          </p:nvSpPr>
          <p:spPr bwMode="auto">
            <a:xfrm>
              <a:off x="3050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18" name="Line 51"/>
            <p:cNvSpPr>
              <a:spLocks noChangeShapeType="1"/>
            </p:cNvSpPr>
            <p:nvPr/>
          </p:nvSpPr>
          <p:spPr bwMode="auto">
            <a:xfrm>
              <a:off x="3914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19" name="Group 52"/>
            <p:cNvGrpSpPr>
              <a:grpSpLocks/>
            </p:cNvGrpSpPr>
            <p:nvPr/>
          </p:nvGrpSpPr>
          <p:grpSpPr bwMode="auto">
            <a:xfrm rot="5400000">
              <a:off x="3482" y="1008"/>
              <a:ext cx="144" cy="240"/>
              <a:chOff x="1827" y="2496"/>
              <a:chExt cx="93" cy="96"/>
            </a:xfrm>
          </p:grpSpPr>
          <p:sp>
            <p:nvSpPr>
              <p:cNvPr id="553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77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20" name="Group 55"/>
            <p:cNvGrpSpPr>
              <a:grpSpLocks/>
            </p:cNvGrpSpPr>
            <p:nvPr/>
          </p:nvGrpSpPr>
          <p:grpSpPr bwMode="auto">
            <a:xfrm rot="16200000" flipH="1">
              <a:off x="3722" y="1008"/>
              <a:ext cx="144" cy="240"/>
              <a:chOff x="1827" y="2496"/>
              <a:chExt cx="93" cy="96"/>
            </a:xfrm>
          </p:grpSpPr>
          <p:sp>
            <p:nvSpPr>
              <p:cNvPr id="553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75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21" name="Text Box 58"/>
            <p:cNvSpPr txBox="1">
              <a:spLocks noChangeArrowheads="1"/>
            </p:cNvSpPr>
            <p:nvPr/>
          </p:nvSpPr>
          <p:spPr bwMode="auto">
            <a:xfrm>
              <a:off x="3386" y="7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55322" name="Line 59"/>
            <p:cNvSpPr>
              <a:spLocks noChangeShapeType="1"/>
            </p:cNvSpPr>
            <p:nvPr/>
          </p:nvSpPr>
          <p:spPr bwMode="auto">
            <a:xfrm flipV="1">
              <a:off x="3386" y="1776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23" name="Line 60"/>
            <p:cNvSpPr>
              <a:spLocks noChangeShapeType="1"/>
            </p:cNvSpPr>
            <p:nvPr/>
          </p:nvSpPr>
          <p:spPr bwMode="auto">
            <a:xfrm>
              <a:off x="3386" y="177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24" name="Text Box 61"/>
            <p:cNvSpPr txBox="1">
              <a:spLocks noChangeArrowheads="1"/>
            </p:cNvSpPr>
            <p:nvPr/>
          </p:nvSpPr>
          <p:spPr bwMode="auto">
            <a:xfrm>
              <a:off x="3578" y="215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55325" name="Line 62"/>
            <p:cNvSpPr>
              <a:spLocks noChangeShapeType="1"/>
            </p:cNvSpPr>
            <p:nvPr/>
          </p:nvSpPr>
          <p:spPr bwMode="auto">
            <a:xfrm flipV="1">
              <a:off x="2474" y="211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26" name="Group 63"/>
            <p:cNvGrpSpPr>
              <a:grpSpLocks/>
            </p:cNvGrpSpPr>
            <p:nvPr/>
          </p:nvGrpSpPr>
          <p:grpSpPr bwMode="auto">
            <a:xfrm>
              <a:off x="2330" y="2640"/>
              <a:ext cx="144" cy="240"/>
              <a:chOff x="1827" y="2496"/>
              <a:chExt cx="93" cy="96"/>
            </a:xfrm>
          </p:grpSpPr>
          <p:sp>
            <p:nvSpPr>
              <p:cNvPr id="5537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73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27" name="Group 66"/>
            <p:cNvGrpSpPr>
              <a:grpSpLocks/>
            </p:cNvGrpSpPr>
            <p:nvPr/>
          </p:nvGrpSpPr>
          <p:grpSpPr bwMode="auto">
            <a:xfrm rot="10800000" flipH="1">
              <a:off x="2330" y="2400"/>
              <a:ext cx="144" cy="240"/>
              <a:chOff x="1827" y="2496"/>
              <a:chExt cx="93" cy="96"/>
            </a:xfrm>
          </p:grpSpPr>
          <p:sp>
            <p:nvSpPr>
              <p:cNvPr id="5537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71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28" name="Text Box 69"/>
            <p:cNvSpPr txBox="1">
              <a:spLocks noChangeArrowheads="1"/>
            </p:cNvSpPr>
            <p:nvPr/>
          </p:nvSpPr>
          <p:spPr bwMode="auto">
            <a:xfrm>
              <a:off x="1658" y="259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55329" name="Rectangle 70"/>
            <p:cNvSpPr>
              <a:spLocks noChangeArrowheads="1"/>
            </p:cNvSpPr>
            <p:nvPr/>
          </p:nvSpPr>
          <p:spPr bwMode="auto">
            <a:xfrm>
              <a:off x="3978" y="148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5330" name="Rectangle 71"/>
            <p:cNvSpPr>
              <a:spLocks noChangeArrowheads="1"/>
            </p:cNvSpPr>
            <p:nvPr/>
          </p:nvSpPr>
          <p:spPr bwMode="auto">
            <a:xfrm>
              <a:off x="3978" y="1200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5331" name="Group 72"/>
            <p:cNvGrpSpPr>
              <a:grpSpLocks/>
            </p:cNvGrpSpPr>
            <p:nvPr/>
          </p:nvGrpSpPr>
          <p:grpSpPr bwMode="auto">
            <a:xfrm flipH="1">
              <a:off x="3978" y="1661"/>
              <a:ext cx="103" cy="115"/>
              <a:chOff x="1827" y="2496"/>
              <a:chExt cx="93" cy="96"/>
            </a:xfrm>
          </p:grpSpPr>
          <p:sp>
            <p:nvSpPr>
              <p:cNvPr id="5536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69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32" name="Group 75"/>
            <p:cNvGrpSpPr>
              <a:grpSpLocks/>
            </p:cNvGrpSpPr>
            <p:nvPr/>
          </p:nvGrpSpPr>
          <p:grpSpPr bwMode="auto">
            <a:xfrm flipH="1" flipV="1">
              <a:off x="3978" y="1200"/>
              <a:ext cx="103" cy="115"/>
              <a:chOff x="1827" y="2496"/>
              <a:chExt cx="93" cy="96"/>
            </a:xfrm>
          </p:grpSpPr>
          <p:sp>
            <p:nvSpPr>
              <p:cNvPr id="553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67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33" name="Text Box 78"/>
            <p:cNvSpPr txBox="1">
              <a:spLocks noChangeArrowheads="1"/>
            </p:cNvSpPr>
            <p:nvPr/>
          </p:nvSpPr>
          <p:spPr bwMode="auto">
            <a:xfrm>
              <a:off x="4012" y="127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5334" name="Text Box 79"/>
            <p:cNvSpPr txBox="1">
              <a:spLocks noChangeArrowheads="1"/>
            </p:cNvSpPr>
            <p:nvPr/>
          </p:nvSpPr>
          <p:spPr bwMode="auto">
            <a:xfrm>
              <a:off x="4012" y="153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5335" name="Line 80"/>
            <p:cNvSpPr>
              <a:spLocks noChangeShapeType="1"/>
            </p:cNvSpPr>
            <p:nvPr/>
          </p:nvSpPr>
          <p:spPr bwMode="auto">
            <a:xfrm>
              <a:off x="2474" y="288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5336" name="Group 81"/>
            <p:cNvGrpSpPr>
              <a:grpSpLocks/>
            </p:cNvGrpSpPr>
            <p:nvPr/>
          </p:nvGrpSpPr>
          <p:grpSpPr bwMode="auto">
            <a:xfrm rot="16200000" flipV="1">
              <a:off x="3458" y="1759"/>
              <a:ext cx="144" cy="192"/>
              <a:chOff x="1827" y="2496"/>
              <a:chExt cx="93" cy="96"/>
            </a:xfrm>
          </p:grpSpPr>
          <p:sp>
            <p:nvSpPr>
              <p:cNvPr id="553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65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37" name="Group 84"/>
            <p:cNvGrpSpPr>
              <a:grpSpLocks/>
            </p:cNvGrpSpPr>
            <p:nvPr/>
          </p:nvGrpSpPr>
          <p:grpSpPr bwMode="auto">
            <a:xfrm rot="10800000" flipH="1">
              <a:off x="3242" y="2880"/>
              <a:ext cx="144" cy="240"/>
              <a:chOff x="1827" y="2496"/>
              <a:chExt cx="93" cy="96"/>
            </a:xfrm>
          </p:grpSpPr>
          <p:sp>
            <p:nvSpPr>
              <p:cNvPr id="553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63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5338" name="Text Box 87"/>
            <p:cNvSpPr txBox="1">
              <a:spLocks noChangeArrowheads="1"/>
            </p:cNvSpPr>
            <p:nvPr/>
          </p:nvSpPr>
          <p:spPr bwMode="auto">
            <a:xfrm>
              <a:off x="3434" y="139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55339" name="Line 88"/>
            <p:cNvSpPr>
              <a:spLocks noChangeShapeType="1"/>
            </p:cNvSpPr>
            <p:nvPr/>
          </p:nvSpPr>
          <p:spPr bwMode="auto">
            <a:xfrm flipV="1">
              <a:off x="3386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40" name="Line 89"/>
            <p:cNvSpPr>
              <a:spLocks noChangeShapeType="1"/>
            </p:cNvSpPr>
            <p:nvPr/>
          </p:nvSpPr>
          <p:spPr bwMode="auto">
            <a:xfrm flipV="1">
              <a:off x="3434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341" name="Text Box 90"/>
            <p:cNvSpPr txBox="1">
              <a:spLocks noChangeArrowheads="1"/>
            </p:cNvSpPr>
            <p:nvPr/>
          </p:nvSpPr>
          <p:spPr bwMode="auto">
            <a:xfrm>
              <a:off x="2618" y="307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55342" name="Text Box 91"/>
            <p:cNvSpPr txBox="1">
              <a:spLocks noChangeArrowheads="1"/>
            </p:cNvSpPr>
            <p:nvPr/>
          </p:nvSpPr>
          <p:spPr bwMode="auto">
            <a:xfrm>
              <a:off x="410" y="24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55343" name="Text Box 92"/>
            <p:cNvSpPr txBox="1">
              <a:spLocks noChangeArrowheads="1"/>
            </p:cNvSpPr>
            <p:nvPr/>
          </p:nvSpPr>
          <p:spPr bwMode="auto">
            <a:xfrm>
              <a:off x="2714" y="345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5344" name="Text Box 93"/>
            <p:cNvSpPr txBox="1">
              <a:spLocks noChangeArrowheads="1"/>
            </p:cNvSpPr>
            <p:nvPr/>
          </p:nvSpPr>
          <p:spPr bwMode="auto">
            <a:xfrm>
              <a:off x="2618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5345" name="Text Box 94"/>
            <p:cNvSpPr txBox="1">
              <a:spLocks noChangeArrowheads="1"/>
            </p:cNvSpPr>
            <p:nvPr/>
          </p:nvSpPr>
          <p:spPr bwMode="auto">
            <a:xfrm>
              <a:off x="4490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5346" name="Text Box 95"/>
            <p:cNvSpPr txBox="1">
              <a:spLocks noChangeArrowheads="1"/>
            </p:cNvSpPr>
            <p:nvPr/>
          </p:nvSpPr>
          <p:spPr bwMode="auto">
            <a:xfrm>
              <a:off x="842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55347" name="Group 96"/>
            <p:cNvGrpSpPr>
              <a:grpSpLocks/>
            </p:cNvGrpSpPr>
            <p:nvPr/>
          </p:nvGrpSpPr>
          <p:grpSpPr bwMode="auto">
            <a:xfrm>
              <a:off x="1898" y="3120"/>
              <a:ext cx="240" cy="96"/>
              <a:chOff x="1920" y="3600"/>
              <a:chExt cx="144" cy="96"/>
            </a:xfrm>
          </p:grpSpPr>
          <p:grpSp>
            <p:nvGrpSpPr>
              <p:cNvPr id="55358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5360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5361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5359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48" name="Group 101"/>
            <p:cNvGrpSpPr>
              <a:grpSpLocks/>
            </p:cNvGrpSpPr>
            <p:nvPr/>
          </p:nvGrpSpPr>
          <p:grpSpPr bwMode="auto">
            <a:xfrm>
              <a:off x="3722" y="3120"/>
              <a:ext cx="240" cy="96"/>
              <a:chOff x="1920" y="3600"/>
              <a:chExt cx="144" cy="96"/>
            </a:xfrm>
          </p:grpSpPr>
          <p:grpSp>
            <p:nvGrpSpPr>
              <p:cNvPr id="55354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5356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5357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5355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5349" name="Group 106"/>
            <p:cNvGrpSpPr>
              <a:grpSpLocks/>
            </p:cNvGrpSpPr>
            <p:nvPr/>
          </p:nvGrpSpPr>
          <p:grpSpPr bwMode="auto">
            <a:xfrm rot="5400000">
              <a:off x="1442" y="2856"/>
              <a:ext cx="240" cy="96"/>
              <a:chOff x="1920" y="3600"/>
              <a:chExt cx="144" cy="96"/>
            </a:xfrm>
          </p:grpSpPr>
          <p:grpSp>
            <p:nvGrpSpPr>
              <p:cNvPr id="55350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5352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5353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5351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F933939-A2AF-41DE-94DB-24F997B10273}" type="slidenum">
              <a:rPr lang="en-US"/>
              <a:pPr>
                <a:defRPr/>
              </a:pPr>
              <a:t>359</a:t>
            </a:fld>
            <a:endParaRPr lang="en-US" dirty="0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2nd ITERATION</a:t>
            </a:r>
          </a:p>
        </p:txBody>
      </p:sp>
      <p:graphicFrame>
        <p:nvGraphicFramePr>
          <p:cNvPr id="7170" name="Object 4" descr="This is a picture of the burn time clock showing 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89160898"/>
              </p:ext>
            </p:extLst>
          </p:nvPr>
        </p:nvGraphicFramePr>
        <p:xfrm>
          <a:off x="1295400" y="37338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7338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05588" y="33575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5F56EF0-2A83-41B9-BFA9-FEBD1F74E36A}" type="slidenum">
              <a:rPr lang="en-US"/>
              <a:pPr>
                <a:defRPr/>
              </a:pPr>
              <a:t>360</a:t>
            </a:fld>
            <a:endParaRPr lang="en-US" dirty="0"/>
          </a:p>
        </p:txBody>
      </p:sp>
      <p:pic>
        <p:nvPicPr>
          <p:cNvPr id="8196" name="Picture 2" descr="This is a picture of the front and side of the same bank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0198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62000" y="3657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8194" name="Object 8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70553"/>
              </p:ext>
            </p:extLst>
          </p:nvPr>
        </p:nvGraphicFramePr>
        <p:xfrm>
          <a:off x="909638" y="565943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5659438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6243638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This is a picture of the front of a b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3946525" y="5497513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7848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sp>
        <p:nvSpPr>
          <p:cNvPr id="45061" name="Line 7"/>
          <p:cNvSpPr>
            <a:spLocks noChangeShapeType="1"/>
          </p:cNvSpPr>
          <p:nvPr/>
        </p:nvSpPr>
        <p:spPr bwMode="auto">
          <a:xfrm flipV="1">
            <a:off x="4114800" y="48768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5062" name="Line 8"/>
          <p:cNvSpPr>
            <a:spLocks noChangeShapeType="1"/>
          </p:cNvSpPr>
          <p:nvPr/>
        </p:nvSpPr>
        <p:spPr bwMode="auto">
          <a:xfrm flipV="1">
            <a:off x="8382000" y="37338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A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BF68E9B-EECC-4BA2-B0EA-42CF2E5A6857}" type="slidenum">
              <a:rPr lang="en-US"/>
              <a:pPr>
                <a:defRPr/>
              </a:pPr>
              <a:t>343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1F6947C-F4F0-4D8B-BF18-7E48D9715BD9}" type="slidenum">
              <a:rPr lang="en-US"/>
              <a:pPr>
                <a:defRPr/>
              </a:pPr>
              <a:t>361</a:t>
            </a:fld>
            <a:endParaRPr lang="en-US" dirty="0"/>
          </a:p>
        </p:txBody>
      </p:sp>
      <p:pic>
        <p:nvPicPr>
          <p:cNvPr id="9220" name="Picture 2" descr="This is a picture of the back of the same bank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681038"/>
            <a:ext cx="847725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3"/>
          <p:cNvSpPr txBox="1">
            <a:spLocks noChangeArrowheads="1"/>
          </p:cNvSpPr>
          <p:nvPr/>
        </p:nvSpPr>
        <p:spPr bwMode="auto">
          <a:xfrm>
            <a:off x="3886200" y="3962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9222" name="Text Box 4"/>
          <p:cNvSpPr txBox="1">
            <a:spLocks noChangeArrowheads="1"/>
          </p:cNvSpPr>
          <p:nvPr/>
        </p:nvSpPr>
        <p:spPr bwMode="auto">
          <a:xfrm>
            <a:off x="7620000" y="1905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9218" name="Object 7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100020"/>
              </p:ext>
            </p:extLst>
          </p:nvPr>
        </p:nvGraphicFramePr>
        <p:xfrm>
          <a:off x="1304925" y="50292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0292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6867525" y="50292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4CC8968-6054-4A86-9937-45288C89930F}" type="slidenum">
              <a:rPr lang="en-US"/>
              <a:pPr>
                <a:defRPr/>
              </a:pPr>
              <a:t>362</a:t>
            </a:fld>
            <a:endParaRPr lang="en-US" dirty="0"/>
          </a:p>
        </p:txBody>
      </p:sp>
      <p:pic>
        <p:nvPicPr>
          <p:cNvPr id="10244" name="Picture 2" descr="This is a picture of the front of the same bank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3825"/>
            <a:ext cx="87058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31242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7924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0242" name="Object 7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13371"/>
              </p:ext>
            </p:extLst>
          </p:nvPr>
        </p:nvGraphicFramePr>
        <p:xfrm>
          <a:off x="1304925" y="50292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0292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6867525" y="4991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B32160D-1030-4B27-A126-546685A4620A}" type="slidenum">
              <a:rPr lang="en-US"/>
              <a:pPr>
                <a:defRPr/>
              </a:pPr>
              <a:t>363</a:t>
            </a:fld>
            <a:endParaRPr lang="en-US" dirty="0"/>
          </a:p>
        </p:txBody>
      </p:sp>
      <p:sp>
        <p:nvSpPr>
          <p:cNvPr id="56323" name="Rectangle 216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6324" name="Group 217"/>
          <p:cNvGrpSpPr>
            <a:grpSpLocks/>
          </p:cNvGrpSpPr>
          <p:nvPr/>
        </p:nvGrpSpPr>
        <p:grpSpPr bwMode="auto">
          <a:xfrm>
            <a:off x="304800" y="304800"/>
            <a:ext cx="8839200" cy="5562600"/>
            <a:chOff x="96" y="144"/>
            <a:chExt cx="5568" cy="3984"/>
          </a:xfrm>
        </p:grpSpPr>
        <p:sp>
          <p:nvSpPr>
            <p:cNvPr id="56325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26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27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28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29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0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31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56531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653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36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6532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653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34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6332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3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4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5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6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37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38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565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30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39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0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1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2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3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4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5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6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7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8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49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50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51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52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56519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6520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6521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652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28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6522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652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26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523" name="Text Box 46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6524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7" cy="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56353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565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18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54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565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16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55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56356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56357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6358" name="Text Box 57"/>
            <p:cNvSpPr txBox="1">
              <a:spLocks noChangeArrowheads="1"/>
            </p:cNvSpPr>
            <p:nvPr/>
          </p:nvSpPr>
          <p:spPr bwMode="auto">
            <a:xfrm>
              <a:off x="4128" y="3791"/>
              <a:ext cx="384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56359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56360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56361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2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3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4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5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6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67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56368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56369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565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14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70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71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5651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12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72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565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510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73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56505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507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08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506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74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56501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503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04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502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75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76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56495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649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500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6496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649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98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6377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56491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93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94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92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78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379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6380" name="Text Box 103"/>
            <p:cNvSpPr txBox="1">
              <a:spLocks noChangeArrowheads="1"/>
            </p:cNvSpPr>
            <p:nvPr/>
          </p:nvSpPr>
          <p:spPr bwMode="auto">
            <a:xfrm>
              <a:off x="1248" y="720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56381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56487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89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90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88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2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56483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85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86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84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3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56479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81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82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80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4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56475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77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78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76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5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56471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73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74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72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6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56467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69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70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68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7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56463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65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66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64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8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56459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61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62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60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89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56455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57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58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56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0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56451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53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54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52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1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56447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49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50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48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2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56443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45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46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44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3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564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42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4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56437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6439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40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6438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6395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56409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6423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6431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6432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33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34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35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36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6424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6425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6426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27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28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29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6430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6410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1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2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3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4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5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6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7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8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19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20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21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6422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96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1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56397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6398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564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408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6399" name="Text Box 206"/>
            <p:cNvSpPr txBox="1">
              <a:spLocks noChangeArrowheads="1"/>
            </p:cNvSpPr>
            <p:nvPr/>
          </p:nvSpPr>
          <p:spPr bwMode="auto">
            <a:xfrm>
              <a:off x="1296" y="1153"/>
              <a:ext cx="576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56400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401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402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56403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4" cy="24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6404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4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6405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4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6406" name="Text Box 213"/>
            <p:cNvSpPr txBox="1">
              <a:spLocks noChangeArrowheads="1"/>
            </p:cNvSpPr>
            <p:nvPr/>
          </p:nvSpPr>
          <p:spPr bwMode="auto">
            <a:xfrm>
              <a:off x="527" y="1872"/>
              <a:ext cx="448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46FF333-2225-49CD-946E-3C6CB29E392F}" type="slidenum">
              <a:rPr lang="en-US"/>
              <a:pPr>
                <a:defRPr/>
              </a:pPr>
              <a:t>364</a:t>
            </a:fld>
            <a:endParaRPr lang="en-US" dirty="0"/>
          </a:p>
        </p:txBody>
      </p:sp>
      <p:sp>
        <p:nvSpPr>
          <p:cNvPr id="11268" name="Rectangle 173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1269" name="Group 174"/>
          <p:cNvGrpSpPr>
            <a:grpSpLocks/>
          </p:cNvGrpSpPr>
          <p:nvPr/>
        </p:nvGrpSpPr>
        <p:grpSpPr bwMode="auto">
          <a:xfrm>
            <a:off x="650875" y="304800"/>
            <a:ext cx="7273925" cy="5257800"/>
            <a:chOff x="288" y="864"/>
            <a:chExt cx="4582" cy="3312"/>
          </a:xfrm>
        </p:grpSpPr>
        <p:sp>
          <p:nvSpPr>
            <p:cNvPr id="11271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2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3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4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5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6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7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78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1279" name="Group 10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1143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3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3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3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0" name="Group 15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1143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3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3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3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1" name="Group 20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1142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3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3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2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2" name="Group 25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1142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2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2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2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3" name="Group 30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1142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2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2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2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4" name="Group 35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1141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1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1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1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5" name="Group 40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1141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1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1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1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6" name="Group 45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1140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1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1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0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7" name="Group 50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1140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0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0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0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8" name="Group 55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1140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40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40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40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89" name="Group 60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1139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9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9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9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90" name="Group 65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1139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9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9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9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91" name="Group 70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1138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9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9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8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92" name="Group 75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1138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8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8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8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93" name="Group 80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1138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8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8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8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94" name="Group 85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1137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137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7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7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1295" name="Line 90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96" name="Line 91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1297" name="Group 92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1136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36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136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1137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7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136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1137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7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137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137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1298" name="Line 103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99" name="Line 104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0" name="Line 105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1" name="Line 106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2" name="Line 107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3" name="Line 108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4" name="Line 109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5" name="Line 110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06" name="Text Box 111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11307" name="Text Box 112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11308" name="Text Box 113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11309" name="Text Box 114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11311" name="Text Box 116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11312" name="Line 117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1313" name="Group 118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113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6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314" name="Group 121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113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6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315" name="Group 124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113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6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316" name="Group 127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1135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5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31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1135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5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318" name="Group 13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113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135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1319" name="Text Box 136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11320" name="Group 137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1134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1134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134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5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5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5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5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134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1134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134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4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4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4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34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1321" name="Line 152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2" name="Line 153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4" name="Line 155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5" name="Line 156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6" name="Line 157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7" name="Line 158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8" name="Line 159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9" name="Line 160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0" name="Line 161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1" name="Line 162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2" name="Text Box 163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11333" name="Line 164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4" name="Text Box 165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11335" name="Text Box 166"/>
            <p:cNvSpPr txBox="1">
              <a:spLocks noChangeArrowheads="1"/>
            </p:cNvSpPr>
            <p:nvPr/>
          </p:nvSpPr>
          <p:spPr bwMode="auto">
            <a:xfrm>
              <a:off x="2688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11336" name="Text Box 167"/>
            <p:cNvSpPr txBox="1">
              <a:spLocks noChangeArrowheads="1"/>
            </p:cNvSpPr>
            <p:nvPr/>
          </p:nvSpPr>
          <p:spPr bwMode="auto">
            <a:xfrm>
              <a:off x="2688" y="86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11337" name="Text Box 168"/>
            <p:cNvSpPr txBox="1">
              <a:spLocks noChangeArrowheads="1"/>
            </p:cNvSpPr>
            <p:nvPr/>
          </p:nvSpPr>
          <p:spPr bwMode="auto">
            <a:xfrm>
              <a:off x="4416" y="22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11338" name="Text Box 169"/>
            <p:cNvSpPr txBox="1">
              <a:spLocks noChangeArrowheads="1"/>
            </p:cNvSpPr>
            <p:nvPr/>
          </p:nvSpPr>
          <p:spPr bwMode="auto">
            <a:xfrm>
              <a:off x="912" y="225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11339" name="Oval 170"/>
            <p:cNvSpPr>
              <a:spLocks noChangeArrowheads="1"/>
            </p:cNvSpPr>
            <p:nvPr/>
          </p:nvSpPr>
          <p:spPr bwMode="auto">
            <a:xfrm flipH="1">
              <a:off x="1296" y="1824"/>
              <a:ext cx="1056" cy="4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11266" name="Object 171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576622"/>
              </p:ext>
            </p:extLst>
          </p:nvPr>
        </p:nvGraphicFramePr>
        <p:xfrm>
          <a:off x="990600" y="55626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5626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172"/>
          <p:cNvSpPr txBox="1">
            <a:spLocks noChangeArrowheads="1"/>
          </p:cNvSpPr>
          <p:nvPr/>
        </p:nvSpPr>
        <p:spPr bwMode="auto">
          <a:xfrm>
            <a:off x="6553200" y="55626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  <p:sp>
        <p:nvSpPr>
          <p:cNvPr id="176" name="Text Box 115"/>
          <p:cNvSpPr txBox="1">
            <a:spLocks noChangeArrowheads="1"/>
          </p:cNvSpPr>
          <p:nvPr/>
        </p:nvSpPr>
        <p:spPr bwMode="auto">
          <a:xfrm>
            <a:off x="2784475" y="1981200"/>
            <a:ext cx="914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latin typeface="Arial" charset="0"/>
              </a:rPr>
              <a:t>Copy/Print Document Room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918EA26-0370-457B-9DCD-A151CE5D1675}" type="slidenum">
              <a:rPr lang="en-US"/>
              <a:pPr>
                <a:defRPr/>
              </a:pPr>
              <a:t>365</a:t>
            </a:fld>
            <a:endParaRPr lang="en-US" dirty="0"/>
          </a:p>
        </p:txBody>
      </p:sp>
      <p:sp>
        <p:nvSpPr>
          <p:cNvPr id="57347" name="Rectangle 147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7348" name="Group 148"/>
          <p:cNvGrpSpPr>
            <a:grpSpLocks/>
          </p:cNvGrpSpPr>
          <p:nvPr/>
        </p:nvGrpSpPr>
        <p:grpSpPr bwMode="auto">
          <a:xfrm>
            <a:off x="727075" y="381000"/>
            <a:ext cx="7273925" cy="5486400"/>
            <a:chOff x="458" y="240"/>
            <a:chExt cx="4582" cy="3456"/>
          </a:xfrm>
        </p:grpSpPr>
        <p:sp>
          <p:nvSpPr>
            <p:cNvPr id="57349" name="Line 2"/>
            <p:cNvSpPr>
              <a:spLocks noChangeShapeType="1"/>
            </p:cNvSpPr>
            <p:nvPr/>
          </p:nvSpPr>
          <p:spPr bwMode="auto">
            <a:xfrm>
              <a:off x="1610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0" name="Line 3"/>
            <p:cNvSpPr>
              <a:spLocks noChangeShapeType="1"/>
            </p:cNvSpPr>
            <p:nvPr/>
          </p:nvSpPr>
          <p:spPr bwMode="auto">
            <a:xfrm rot="5400000">
              <a:off x="3074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1" name="Line 4"/>
            <p:cNvSpPr>
              <a:spLocks noChangeShapeType="1"/>
            </p:cNvSpPr>
            <p:nvPr/>
          </p:nvSpPr>
          <p:spPr bwMode="auto">
            <a:xfrm>
              <a:off x="2522" y="264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2" name="Line 5"/>
            <p:cNvSpPr>
              <a:spLocks noChangeShapeType="1"/>
            </p:cNvSpPr>
            <p:nvPr/>
          </p:nvSpPr>
          <p:spPr bwMode="auto">
            <a:xfrm>
              <a:off x="3434" y="240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3" name="Line 6"/>
            <p:cNvSpPr>
              <a:spLocks noChangeShapeType="1"/>
            </p:cNvSpPr>
            <p:nvPr/>
          </p:nvSpPr>
          <p:spPr bwMode="auto">
            <a:xfrm>
              <a:off x="2522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4" name="Line 7"/>
            <p:cNvSpPr>
              <a:spLocks noChangeShapeType="1"/>
            </p:cNvSpPr>
            <p:nvPr/>
          </p:nvSpPr>
          <p:spPr bwMode="auto">
            <a:xfrm>
              <a:off x="3434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5" name="Line 8"/>
            <p:cNvSpPr>
              <a:spLocks noChangeShapeType="1"/>
            </p:cNvSpPr>
            <p:nvPr/>
          </p:nvSpPr>
          <p:spPr bwMode="auto">
            <a:xfrm>
              <a:off x="1610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56" name="Line 9"/>
            <p:cNvSpPr>
              <a:spLocks noChangeShapeType="1"/>
            </p:cNvSpPr>
            <p:nvPr/>
          </p:nvSpPr>
          <p:spPr bwMode="auto">
            <a:xfrm rot="5400000">
              <a:off x="338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57" name="Group 10"/>
            <p:cNvGrpSpPr>
              <a:grpSpLocks/>
            </p:cNvGrpSpPr>
            <p:nvPr/>
          </p:nvGrpSpPr>
          <p:grpSpPr bwMode="auto">
            <a:xfrm>
              <a:off x="2714" y="1440"/>
              <a:ext cx="432" cy="720"/>
              <a:chOff x="2640" y="1920"/>
              <a:chExt cx="432" cy="720"/>
            </a:xfrm>
          </p:grpSpPr>
          <p:grpSp>
            <p:nvGrpSpPr>
              <p:cNvPr id="57466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7480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7488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7489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90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9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9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9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7481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7482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7483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84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85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86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7487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7467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68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69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0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1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2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3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4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5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6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7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78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7479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58" name="Group 39"/>
            <p:cNvGrpSpPr>
              <a:grpSpLocks/>
            </p:cNvGrpSpPr>
            <p:nvPr/>
          </p:nvGrpSpPr>
          <p:grpSpPr bwMode="auto">
            <a:xfrm>
              <a:off x="2906" y="624"/>
              <a:ext cx="240" cy="96"/>
              <a:chOff x="1920" y="3600"/>
              <a:chExt cx="144" cy="96"/>
            </a:xfrm>
          </p:grpSpPr>
          <p:grpSp>
            <p:nvGrpSpPr>
              <p:cNvPr id="57462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64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65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63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59" name="Group 44"/>
            <p:cNvGrpSpPr>
              <a:grpSpLocks/>
            </p:cNvGrpSpPr>
            <p:nvPr/>
          </p:nvGrpSpPr>
          <p:grpSpPr bwMode="auto">
            <a:xfrm rot="5400000">
              <a:off x="4226" y="1248"/>
              <a:ext cx="240" cy="96"/>
              <a:chOff x="1920" y="3600"/>
              <a:chExt cx="144" cy="96"/>
            </a:xfrm>
          </p:grpSpPr>
          <p:grpSp>
            <p:nvGrpSpPr>
              <p:cNvPr id="57458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60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61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59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0" name="Group 49"/>
            <p:cNvGrpSpPr>
              <a:grpSpLocks/>
            </p:cNvGrpSpPr>
            <p:nvPr/>
          </p:nvGrpSpPr>
          <p:grpSpPr bwMode="auto">
            <a:xfrm rot="5400000">
              <a:off x="4226" y="1896"/>
              <a:ext cx="240" cy="96"/>
              <a:chOff x="1920" y="3600"/>
              <a:chExt cx="144" cy="96"/>
            </a:xfrm>
          </p:grpSpPr>
          <p:grpSp>
            <p:nvGrpSpPr>
              <p:cNvPr id="57454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56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57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55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1" name="Group 54"/>
            <p:cNvGrpSpPr>
              <a:grpSpLocks/>
            </p:cNvGrpSpPr>
            <p:nvPr/>
          </p:nvGrpSpPr>
          <p:grpSpPr bwMode="auto">
            <a:xfrm rot="5400000">
              <a:off x="4226" y="2568"/>
              <a:ext cx="240" cy="96"/>
              <a:chOff x="1920" y="3600"/>
              <a:chExt cx="144" cy="96"/>
            </a:xfrm>
          </p:grpSpPr>
          <p:grpSp>
            <p:nvGrpSpPr>
              <p:cNvPr id="57450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52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53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51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2" name="Group 59"/>
            <p:cNvGrpSpPr>
              <a:grpSpLocks/>
            </p:cNvGrpSpPr>
            <p:nvPr/>
          </p:nvGrpSpPr>
          <p:grpSpPr bwMode="auto">
            <a:xfrm>
              <a:off x="2858" y="3600"/>
              <a:ext cx="240" cy="96"/>
              <a:chOff x="1920" y="3600"/>
              <a:chExt cx="144" cy="96"/>
            </a:xfrm>
          </p:grpSpPr>
          <p:grpSp>
            <p:nvGrpSpPr>
              <p:cNvPr id="57446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48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49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47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3" name="Group 64"/>
            <p:cNvGrpSpPr>
              <a:grpSpLocks/>
            </p:cNvGrpSpPr>
            <p:nvPr/>
          </p:nvGrpSpPr>
          <p:grpSpPr bwMode="auto">
            <a:xfrm>
              <a:off x="3770" y="3168"/>
              <a:ext cx="240" cy="96"/>
              <a:chOff x="1920" y="3600"/>
              <a:chExt cx="144" cy="96"/>
            </a:xfrm>
          </p:grpSpPr>
          <p:grpSp>
            <p:nvGrpSpPr>
              <p:cNvPr id="57442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44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45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43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4" name="Group 69"/>
            <p:cNvGrpSpPr>
              <a:grpSpLocks/>
            </p:cNvGrpSpPr>
            <p:nvPr/>
          </p:nvGrpSpPr>
          <p:grpSpPr bwMode="auto">
            <a:xfrm>
              <a:off x="1946" y="3168"/>
              <a:ext cx="240" cy="96"/>
              <a:chOff x="1920" y="3600"/>
              <a:chExt cx="144" cy="96"/>
            </a:xfrm>
          </p:grpSpPr>
          <p:grpSp>
            <p:nvGrpSpPr>
              <p:cNvPr id="57438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40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41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39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5" name="Group 74"/>
            <p:cNvGrpSpPr>
              <a:grpSpLocks/>
            </p:cNvGrpSpPr>
            <p:nvPr/>
          </p:nvGrpSpPr>
          <p:grpSpPr bwMode="auto">
            <a:xfrm rot="5400000">
              <a:off x="1490" y="1200"/>
              <a:ext cx="240" cy="96"/>
              <a:chOff x="1920" y="3600"/>
              <a:chExt cx="144" cy="96"/>
            </a:xfrm>
          </p:grpSpPr>
          <p:grpSp>
            <p:nvGrpSpPr>
              <p:cNvPr id="57434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36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37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35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6" name="Group 79"/>
            <p:cNvGrpSpPr>
              <a:grpSpLocks/>
            </p:cNvGrpSpPr>
            <p:nvPr/>
          </p:nvGrpSpPr>
          <p:grpSpPr bwMode="auto">
            <a:xfrm rot="5400000">
              <a:off x="1490" y="1848"/>
              <a:ext cx="240" cy="96"/>
              <a:chOff x="1920" y="3600"/>
              <a:chExt cx="144" cy="96"/>
            </a:xfrm>
          </p:grpSpPr>
          <p:grpSp>
            <p:nvGrpSpPr>
              <p:cNvPr id="57430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32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33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31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7367" name="Group 84"/>
            <p:cNvGrpSpPr>
              <a:grpSpLocks/>
            </p:cNvGrpSpPr>
            <p:nvPr/>
          </p:nvGrpSpPr>
          <p:grpSpPr bwMode="auto">
            <a:xfrm rot="5400000">
              <a:off x="1490" y="2520"/>
              <a:ext cx="240" cy="96"/>
              <a:chOff x="1920" y="3600"/>
              <a:chExt cx="144" cy="96"/>
            </a:xfrm>
          </p:grpSpPr>
          <p:grpSp>
            <p:nvGrpSpPr>
              <p:cNvPr id="57426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7428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29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27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68" name="Rectangle 89"/>
            <p:cNvSpPr>
              <a:spLocks noChangeArrowheads="1"/>
            </p:cNvSpPr>
            <p:nvPr/>
          </p:nvSpPr>
          <p:spPr bwMode="auto">
            <a:xfrm>
              <a:off x="4346" y="220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7369" name="Rectangle 90"/>
            <p:cNvSpPr>
              <a:spLocks noChangeArrowheads="1"/>
            </p:cNvSpPr>
            <p:nvPr/>
          </p:nvSpPr>
          <p:spPr bwMode="auto">
            <a:xfrm rot="5400000">
              <a:off x="3722" y="52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7370" name="Line 91"/>
            <p:cNvSpPr>
              <a:spLocks noChangeShapeType="1"/>
            </p:cNvSpPr>
            <p:nvPr/>
          </p:nvSpPr>
          <p:spPr bwMode="auto">
            <a:xfrm>
              <a:off x="2522" y="26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71" name="Text Box 92"/>
            <p:cNvSpPr txBox="1">
              <a:spLocks noChangeArrowheads="1"/>
            </p:cNvSpPr>
            <p:nvPr/>
          </p:nvSpPr>
          <p:spPr bwMode="auto">
            <a:xfrm>
              <a:off x="2666" y="307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57372" name="Group 93"/>
            <p:cNvGrpSpPr>
              <a:grpSpLocks/>
            </p:cNvGrpSpPr>
            <p:nvPr/>
          </p:nvGrpSpPr>
          <p:grpSpPr bwMode="auto">
            <a:xfrm rot="16200000" flipV="1">
              <a:off x="2594" y="2616"/>
              <a:ext cx="144" cy="192"/>
              <a:chOff x="1827" y="2496"/>
              <a:chExt cx="93" cy="96"/>
            </a:xfrm>
          </p:grpSpPr>
          <p:sp>
            <p:nvSpPr>
              <p:cNvPr id="574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25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73" name="Line 96"/>
            <p:cNvSpPr>
              <a:spLocks noChangeShapeType="1"/>
            </p:cNvSpPr>
            <p:nvPr/>
          </p:nvSpPr>
          <p:spPr bwMode="auto">
            <a:xfrm>
              <a:off x="2330" y="67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74" name="Line 97"/>
            <p:cNvSpPr>
              <a:spLocks noChangeShapeType="1"/>
            </p:cNvSpPr>
            <p:nvPr/>
          </p:nvSpPr>
          <p:spPr bwMode="auto">
            <a:xfrm>
              <a:off x="1610" y="1680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75" name="Text Box 98"/>
            <p:cNvSpPr txBox="1">
              <a:spLocks noChangeArrowheads="1"/>
            </p:cNvSpPr>
            <p:nvPr/>
          </p:nvSpPr>
          <p:spPr bwMode="auto">
            <a:xfrm>
              <a:off x="1706" y="110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57376" name="Group 99"/>
            <p:cNvGrpSpPr>
              <a:grpSpLocks/>
            </p:cNvGrpSpPr>
            <p:nvPr/>
          </p:nvGrpSpPr>
          <p:grpSpPr bwMode="auto">
            <a:xfrm rot="10800000" flipH="1">
              <a:off x="2186" y="1344"/>
              <a:ext cx="144" cy="192"/>
              <a:chOff x="1827" y="2496"/>
              <a:chExt cx="93" cy="96"/>
            </a:xfrm>
          </p:grpSpPr>
          <p:sp>
            <p:nvSpPr>
              <p:cNvPr id="574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23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77" name="Line 102"/>
            <p:cNvSpPr>
              <a:spLocks noChangeShapeType="1"/>
            </p:cNvSpPr>
            <p:nvPr/>
          </p:nvSpPr>
          <p:spPr bwMode="auto">
            <a:xfrm>
              <a:off x="2330" y="16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78" name="Line 103"/>
            <p:cNvSpPr>
              <a:spLocks noChangeShapeType="1"/>
            </p:cNvSpPr>
            <p:nvPr/>
          </p:nvSpPr>
          <p:spPr bwMode="auto">
            <a:xfrm flipH="1">
              <a:off x="2330" y="264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79" name="Group 104"/>
            <p:cNvGrpSpPr>
              <a:grpSpLocks/>
            </p:cNvGrpSpPr>
            <p:nvPr/>
          </p:nvGrpSpPr>
          <p:grpSpPr bwMode="auto">
            <a:xfrm rot="10800000" flipH="1">
              <a:off x="2186" y="2064"/>
              <a:ext cx="144" cy="192"/>
              <a:chOff x="1827" y="2496"/>
              <a:chExt cx="93" cy="96"/>
            </a:xfrm>
          </p:grpSpPr>
          <p:sp>
            <p:nvSpPr>
              <p:cNvPr id="574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21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80" name="Text Box 107"/>
            <p:cNvSpPr txBox="1">
              <a:spLocks noChangeArrowheads="1"/>
            </p:cNvSpPr>
            <p:nvPr/>
          </p:nvSpPr>
          <p:spPr bwMode="auto">
            <a:xfrm>
              <a:off x="1658" y="23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57381" name="Group 108"/>
            <p:cNvGrpSpPr>
              <a:grpSpLocks/>
            </p:cNvGrpSpPr>
            <p:nvPr/>
          </p:nvGrpSpPr>
          <p:grpSpPr bwMode="auto">
            <a:xfrm>
              <a:off x="3194" y="672"/>
              <a:ext cx="576" cy="320"/>
              <a:chOff x="4833" y="2993"/>
              <a:chExt cx="576" cy="320"/>
            </a:xfrm>
          </p:grpSpPr>
          <p:sp>
            <p:nvSpPr>
              <p:cNvPr id="57410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7411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7412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741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19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7413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741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417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7414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7415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7382" name="Line 119"/>
            <p:cNvSpPr>
              <a:spLocks noChangeShapeType="1"/>
            </p:cNvSpPr>
            <p:nvPr/>
          </p:nvSpPr>
          <p:spPr bwMode="auto">
            <a:xfrm flipH="1">
              <a:off x="3770" y="1104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83" name="Line 120"/>
            <p:cNvSpPr>
              <a:spLocks noChangeShapeType="1"/>
            </p:cNvSpPr>
            <p:nvPr/>
          </p:nvSpPr>
          <p:spPr bwMode="auto">
            <a:xfrm>
              <a:off x="3770" y="96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84" name="Group 121"/>
            <p:cNvGrpSpPr>
              <a:grpSpLocks/>
            </p:cNvGrpSpPr>
            <p:nvPr/>
          </p:nvGrpSpPr>
          <p:grpSpPr bwMode="auto">
            <a:xfrm rot="5400000">
              <a:off x="3794" y="936"/>
              <a:ext cx="144" cy="192"/>
              <a:chOff x="1827" y="2496"/>
              <a:chExt cx="93" cy="96"/>
            </a:xfrm>
          </p:grpSpPr>
          <p:sp>
            <p:nvSpPr>
              <p:cNvPr id="574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09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85" name="Text Box 124"/>
            <p:cNvSpPr txBox="1">
              <a:spLocks noChangeArrowheads="1"/>
            </p:cNvSpPr>
            <p:nvPr/>
          </p:nvSpPr>
          <p:spPr bwMode="auto">
            <a:xfrm>
              <a:off x="3770" y="75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57386" name="Line 125"/>
            <p:cNvSpPr>
              <a:spLocks noChangeShapeType="1"/>
            </p:cNvSpPr>
            <p:nvPr/>
          </p:nvSpPr>
          <p:spPr bwMode="auto">
            <a:xfrm>
              <a:off x="3434" y="24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87" name="Group 126"/>
            <p:cNvGrpSpPr>
              <a:grpSpLocks/>
            </p:cNvGrpSpPr>
            <p:nvPr/>
          </p:nvGrpSpPr>
          <p:grpSpPr bwMode="auto">
            <a:xfrm flipH="1" flipV="1">
              <a:off x="3434" y="2424"/>
              <a:ext cx="144" cy="192"/>
              <a:chOff x="1827" y="2496"/>
              <a:chExt cx="93" cy="96"/>
            </a:xfrm>
          </p:grpSpPr>
          <p:sp>
            <p:nvSpPr>
              <p:cNvPr id="574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07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88" name="Text Box 129"/>
            <p:cNvSpPr txBox="1">
              <a:spLocks noChangeArrowheads="1"/>
            </p:cNvSpPr>
            <p:nvPr/>
          </p:nvSpPr>
          <p:spPr bwMode="auto">
            <a:xfrm>
              <a:off x="3626" y="273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7389" name="Text Box 130"/>
            <p:cNvSpPr txBox="1">
              <a:spLocks noChangeArrowheads="1"/>
            </p:cNvSpPr>
            <p:nvPr/>
          </p:nvSpPr>
          <p:spPr bwMode="auto">
            <a:xfrm>
              <a:off x="3626" y="15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7390" name="Line 131"/>
            <p:cNvSpPr>
              <a:spLocks noChangeShapeType="1"/>
            </p:cNvSpPr>
            <p:nvPr/>
          </p:nvSpPr>
          <p:spPr bwMode="auto">
            <a:xfrm>
              <a:off x="3434" y="144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91" name="Line 132"/>
            <p:cNvSpPr>
              <a:spLocks noChangeShapeType="1"/>
            </p:cNvSpPr>
            <p:nvPr/>
          </p:nvSpPr>
          <p:spPr bwMode="auto">
            <a:xfrm>
              <a:off x="3434" y="14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92" name="Group 133"/>
            <p:cNvGrpSpPr>
              <a:grpSpLocks/>
            </p:cNvGrpSpPr>
            <p:nvPr/>
          </p:nvGrpSpPr>
          <p:grpSpPr bwMode="auto">
            <a:xfrm flipH="1" flipV="1">
              <a:off x="3434" y="1488"/>
              <a:ext cx="144" cy="192"/>
              <a:chOff x="1827" y="2496"/>
              <a:chExt cx="93" cy="96"/>
            </a:xfrm>
          </p:grpSpPr>
          <p:sp>
            <p:nvSpPr>
              <p:cNvPr id="574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0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93" name="Line 136"/>
            <p:cNvSpPr>
              <a:spLocks noChangeShapeType="1"/>
            </p:cNvSpPr>
            <p:nvPr/>
          </p:nvSpPr>
          <p:spPr bwMode="auto">
            <a:xfrm>
              <a:off x="3194" y="672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394" name="Line 137"/>
            <p:cNvSpPr>
              <a:spLocks noChangeShapeType="1"/>
            </p:cNvSpPr>
            <p:nvPr/>
          </p:nvSpPr>
          <p:spPr bwMode="auto">
            <a:xfrm>
              <a:off x="2330" y="120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7395" name="Group 138"/>
            <p:cNvGrpSpPr>
              <a:grpSpLocks/>
            </p:cNvGrpSpPr>
            <p:nvPr/>
          </p:nvGrpSpPr>
          <p:grpSpPr bwMode="auto">
            <a:xfrm rot="5400000">
              <a:off x="2402" y="1032"/>
              <a:ext cx="144" cy="192"/>
              <a:chOff x="1827" y="2496"/>
              <a:chExt cx="93" cy="96"/>
            </a:xfrm>
          </p:grpSpPr>
          <p:sp>
            <p:nvSpPr>
              <p:cNvPr id="574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403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7396" name="Text Box 141"/>
            <p:cNvSpPr txBox="1">
              <a:spLocks noChangeArrowheads="1"/>
            </p:cNvSpPr>
            <p:nvPr/>
          </p:nvSpPr>
          <p:spPr bwMode="auto">
            <a:xfrm>
              <a:off x="2426" y="816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57397" name="Text Box 142"/>
            <p:cNvSpPr txBox="1">
              <a:spLocks noChangeArrowheads="1"/>
            </p:cNvSpPr>
            <p:nvPr/>
          </p:nvSpPr>
          <p:spPr bwMode="auto">
            <a:xfrm>
              <a:off x="458" y="2496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57398" name="Text Box 143"/>
            <p:cNvSpPr txBox="1">
              <a:spLocks noChangeArrowheads="1"/>
            </p:cNvSpPr>
            <p:nvPr/>
          </p:nvSpPr>
          <p:spPr bwMode="auto">
            <a:xfrm>
              <a:off x="2714" y="331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7399" name="Text Box 144"/>
            <p:cNvSpPr txBox="1">
              <a:spLocks noChangeArrowheads="1"/>
            </p:cNvSpPr>
            <p:nvPr/>
          </p:nvSpPr>
          <p:spPr bwMode="auto">
            <a:xfrm>
              <a:off x="2666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7400" name="Text Box 145"/>
            <p:cNvSpPr txBox="1">
              <a:spLocks noChangeArrowheads="1"/>
            </p:cNvSpPr>
            <p:nvPr/>
          </p:nvSpPr>
          <p:spPr bwMode="auto">
            <a:xfrm>
              <a:off x="4586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7401" name="Text Box 146"/>
            <p:cNvSpPr txBox="1">
              <a:spLocks noChangeArrowheads="1"/>
            </p:cNvSpPr>
            <p:nvPr/>
          </p:nvSpPr>
          <p:spPr bwMode="auto">
            <a:xfrm>
              <a:off x="938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EE23330-C6DD-46A2-9CB1-1BAAF133BC1D}" type="slidenum">
              <a:rPr lang="en-US"/>
              <a:pPr>
                <a:defRPr/>
              </a:pPr>
              <a:t>366</a:t>
            </a:fld>
            <a:endParaRPr lang="en-US" dirty="0"/>
          </a:p>
        </p:txBody>
      </p:sp>
      <p:sp>
        <p:nvSpPr>
          <p:cNvPr id="58371" name="Rectangle 111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8372" name="Group 112"/>
          <p:cNvGrpSpPr>
            <a:grpSpLocks/>
          </p:cNvGrpSpPr>
          <p:nvPr/>
        </p:nvGrpSpPr>
        <p:grpSpPr bwMode="auto">
          <a:xfrm>
            <a:off x="803275" y="457200"/>
            <a:ext cx="7197725" cy="5448300"/>
            <a:chOff x="506" y="288"/>
            <a:chExt cx="4534" cy="3432"/>
          </a:xfrm>
        </p:grpSpPr>
        <p:sp>
          <p:nvSpPr>
            <p:cNvPr id="58373" name="Line 2"/>
            <p:cNvSpPr>
              <a:spLocks noChangeShapeType="1"/>
            </p:cNvSpPr>
            <p:nvPr/>
          </p:nvSpPr>
          <p:spPr bwMode="auto">
            <a:xfrm>
              <a:off x="1658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4" name="Line 3"/>
            <p:cNvSpPr>
              <a:spLocks noChangeShapeType="1"/>
            </p:cNvSpPr>
            <p:nvPr/>
          </p:nvSpPr>
          <p:spPr bwMode="auto">
            <a:xfrm rot="5400000">
              <a:off x="3122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5" name="Line 4"/>
            <p:cNvSpPr>
              <a:spLocks noChangeShapeType="1"/>
            </p:cNvSpPr>
            <p:nvPr/>
          </p:nvSpPr>
          <p:spPr bwMode="auto">
            <a:xfrm>
              <a:off x="2570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6" name="Line 5"/>
            <p:cNvSpPr>
              <a:spLocks noChangeShapeType="1"/>
            </p:cNvSpPr>
            <p:nvPr/>
          </p:nvSpPr>
          <p:spPr bwMode="auto">
            <a:xfrm>
              <a:off x="3482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7" name="Line 6"/>
            <p:cNvSpPr>
              <a:spLocks noChangeShapeType="1"/>
            </p:cNvSpPr>
            <p:nvPr/>
          </p:nvSpPr>
          <p:spPr bwMode="auto">
            <a:xfrm>
              <a:off x="2570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8" name="Line 7"/>
            <p:cNvSpPr>
              <a:spLocks noChangeShapeType="1"/>
            </p:cNvSpPr>
            <p:nvPr/>
          </p:nvSpPr>
          <p:spPr bwMode="auto">
            <a:xfrm>
              <a:off x="3482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9" name="Line 8"/>
            <p:cNvSpPr>
              <a:spLocks noChangeShapeType="1"/>
            </p:cNvSpPr>
            <p:nvPr/>
          </p:nvSpPr>
          <p:spPr bwMode="auto">
            <a:xfrm>
              <a:off x="1658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80" name="Line 9"/>
            <p:cNvSpPr>
              <a:spLocks noChangeShapeType="1"/>
            </p:cNvSpPr>
            <p:nvPr/>
          </p:nvSpPr>
          <p:spPr bwMode="auto">
            <a:xfrm rot="5400000">
              <a:off x="386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81" name="Group 10"/>
            <p:cNvGrpSpPr>
              <a:grpSpLocks/>
            </p:cNvGrpSpPr>
            <p:nvPr/>
          </p:nvGrpSpPr>
          <p:grpSpPr bwMode="auto">
            <a:xfrm>
              <a:off x="2762" y="1440"/>
              <a:ext cx="432" cy="720"/>
              <a:chOff x="2640" y="1920"/>
              <a:chExt cx="432" cy="720"/>
            </a:xfrm>
          </p:grpSpPr>
          <p:grpSp>
            <p:nvGrpSpPr>
              <p:cNvPr id="58454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8468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8476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8477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8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8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8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8469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8470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8471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2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3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4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8475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8455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6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7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8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9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0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1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2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3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4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5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66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8467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382" name="Line 39"/>
            <p:cNvSpPr>
              <a:spLocks noChangeShapeType="1"/>
            </p:cNvSpPr>
            <p:nvPr/>
          </p:nvSpPr>
          <p:spPr bwMode="auto">
            <a:xfrm flipH="1">
              <a:off x="1658" y="216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83" name="Line 40"/>
            <p:cNvSpPr>
              <a:spLocks noChangeShapeType="1"/>
            </p:cNvSpPr>
            <p:nvPr/>
          </p:nvSpPr>
          <p:spPr bwMode="auto">
            <a:xfrm flipV="1">
              <a:off x="2762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84" name="Group 41"/>
            <p:cNvGrpSpPr>
              <a:grpSpLocks/>
            </p:cNvGrpSpPr>
            <p:nvPr/>
          </p:nvGrpSpPr>
          <p:grpSpPr bwMode="auto">
            <a:xfrm rot="10800000">
              <a:off x="2762" y="816"/>
              <a:ext cx="192" cy="288"/>
              <a:chOff x="1827" y="2496"/>
              <a:chExt cx="93" cy="96"/>
            </a:xfrm>
          </p:grpSpPr>
          <p:sp>
            <p:nvSpPr>
              <p:cNvPr id="584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3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385" name="Text Box 44"/>
            <p:cNvSpPr txBox="1">
              <a:spLocks noChangeArrowheads="1"/>
            </p:cNvSpPr>
            <p:nvPr/>
          </p:nvSpPr>
          <p:spPr bwMode="auto">
            <a:xfrm>
              <a:off x="1898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58386" name="Line 45"/>
            <p:cNvSpPr>
              <a:spLocks noChangeShapeType="1"/>
            </p:cNvSpPr>
            <p:nvPr/>
          </p:nvSpPr>
          <p:spPr bwMode="auto">
            <a:xfrm>
              <a:off x="3146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87" name="Group 46"/>
            <p:cNvGrpSpPr>
              <a:grpSpLocks/>
            </p:cNvGrpSpPr>
            <p:nvPr/>
          </p:nvGrpSpPr>
          <p:grpSpPr bwMode="auto">
            <a:xfrm rot="10800000" flipH="1">
              <a:off x="3002" y="720"/>
              <a:ext cx="144" cy="192"/>
              <a:chOff x="1827" y="2496"/>
              <a:chExt cx="93" cy="96"/>
            </a:xfrm>
          </p:grpSpPr>
          <p:sp>
            <p:nvSpPr>
              <p:cNvPr id="584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51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388" name="Text Box 49"/>
            <p:cNvSpPr txBox="1">
              <a:spLocks noChangeArrowheads="1"/>
            </p:cNvSpPr>
            <p:nvPr/>
          </p:nvSpPr>
          <p:spPr bwMode="auto">
            <a:xfrm>
              <a:off x="2666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58389" name="Line 50"/>
            <p:cNvSpPr>
              <a:spLocks noChangeShapeType="1"/>
            </p:cNvSpPr>
            <p:nvPr/>
          </p:nvSpPr>
          <p:spPr bwMode="auto">
            <a:xfrm>
              <a:off x="3146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0" name="Line 51"/>
            <p:cNvSpPr>
              <a:spLocks noChangeShapeType="1"/>
            </p:cNvSpPr>
            <p:nvPr/>
          </p:nvSpPr>
          <p:spPr bwMode="auto">
            <a:xfrm>
              <a:off x="4010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91" name="Group 52"/>
            <p:cNvGrpSpPr>
              <a:grpSpLocks/>
            </p:cNvGrpSpPr>
            <p:nvPr/>
          </p:nvGrpSpPr>
          <p:grpSpPr bwMode="auto">
            <a:xfrm rot="5400000">
              <a:off x="3578" y="1056"/>
              <a:ext cx="144" cy="240"/>
              <a:chOff x="1827" y="2496"/>
              <a:chExt cx="93" cy="96"/>
            </a:xfrm>
          </p:grpSpPr>
          <p:sp>
            <p:nvSpPr>
              <p:cNvPr id="584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49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2" name="Group 55"/>
            <p:cNvGrpSpPr>
              <a:grpSpLocks/>
            </p:cNvGrpSpPr>
            <p:nvPr/>
          </p:nvGrpSpPr>
          <p:grpSpPr bwMode="auto">
            <a:xfrm rot="16200000" flipH="1">
              <a:off x="3818" y="1056"/>
              <a:ext cx="144" cy="240"/>
              <a:chOff x="1827" y="2496"/>
              <a:chExt cx="93" cy="96"/>
            </a:xfrm>
          </p:grpSpPr>
          <p:sp>
            <p:nvSpPr>
              <p:cNvPr id="584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47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393" name="Text Box 58"/>
            <p:cNvSpPr txBox="1">
              <a:spLocks noChangeArrowheads="1"/>
            </p:cNvSpPr>
            <p:nvPr/>
          </p:nvSpPr>
          <p:spPr bwMode="auto">
            <a:xfrm>
              <a:off x="3482" y="7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58394" name="Line 59"/>
            <p:cNvSpPr>
              <a:spLocks noChangeShapeType="1"/>
            </p:cNvSpPr>
            <p:nvPr/>
          </p:nvSpPr>
          <p:spPr bwMode="auto">
            <a:xfrm flipV="1">
              <a:off x="3482" y="182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5" name="Line 60"/>
            <p:cNvSpPr>
              <a:spLocks noChangeShapeType="1"/>
            </p:cNvSpPr>
            <p:nvPr/>
          </p:nvSpPr>
          <p:spPr bwMode="auto">
            <a:xfrm>
              <a:off x="3482" y="18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6" name="Text Box 61"/>
            <p:cNvSpPr txBox="1">
              <a:spLocks noChangeArrowheads="1"/>
            </p:cNvSpPr>
            <p:nvPr/>
          </p:nvSpPr>
          <p:spPr bwMode="auto">
            <a:xfrm>
              <a:off x="3674" y="219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58397" name="Line 62"/>
            <p:cNvSpPr>
              <a:spLocks noChangeShapeType="1"/>
            </p:cNvSpPr>
            <p:nvPr/>
          </p:nvSpPr>
          <p:spPr bwMode="auto">
            <a:xfrm flipV="1">
              <a:off x="2570" y="216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98" name="Group 63"/>
            <p:cNvGrpSpPr>
              <a:grpSpLocks/>
            </p:cNvGrpSpPr>
            <p:nvPr/>
          </p:nvGrpSpPr>
          <p:grpSpPr bwMode="auto">
            <a:xfrm>
              <a:off x="2426" y="2688"/>
              <a:ext cx="144" cy="240"/>
              <a:chOff x="1827" y="2496"/>
              <a:chExt cx="93" cy="96"/>
            </a:xfrm>
          </p:grpSpPr>
          <p:sp>
            <p:nvSpPr>
              <p:cNvPr id="584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45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9" name="Group 66"/>
            <p:cNvGrpSpPr>
              <a:grpSpLocks/>
            </p:cNvGrpSpPr>
            <p:nvPr/>
          </p:nvGrpSpPr>
          <p:grpSpPr bwMode="auto">
            <a:xfrm rot="10800000" flipH="1">
              <a:off x="2426" y="2448"/>
              <a:ext cx="144" cy="240"/>
              <a:chOff x="1827" y="2496"/>
              <a:chExt cx="93" cy="96"/>
            </a:xfrm>
          </p:grpSpPr>
          <p:sp>
            <p:nvSpPr>
              <p:cNvPr id="584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43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00" name="Text Box 69"/>
            <p:cNvSpPr txBox="1">
              <a:spLocks noChangeArrowheads="1"/>
            </p:cNvSpPr>
            <p:nvPr/>
          </p:nvSpPr>
          <p:spPr bwMode="auto">
            <a:xfrm>
              <a:off x="1754" y="264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58401" name="Rectangle 70"/>
            <p:cNvSpPr>
              <a:spLocks noChangeArrowheads="1"/>
            </p:cNvSpPr>
            <p:nvPr/>
          </p:nvSpPr>
          <p:spPr bwMode="auto">
            <a:xfrm>
              <a:off x="4074" y="153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02" name="Rectangle 71"/>
            <p:cNvSpPr>
              <a:spLocks noChangeArrowheads="1"/>
            </p:cNvSpPr>
            <p:nvPr/>
          </p:nvSpPr>
          <p:spPr bwMode="auto">
            <a:xfrm>
              <a:off x="4074" y="124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8403" name="Group 72"/>
            <p:cNvGrpSpPr>
              <a:grpSpLocks/>
            </p:cNvGrpSpPr>
            <p:nvPr/>
          </p:nvGrpSpPr>
          <p:grpSpPr bwMode="auto">
            <a:xfrm flipH="1">
              <a:off x="4074" y="1709"/>
              <a:ext cx="103" cy="115"/>
              <a:chOff x="1827" y="2496"/>
              <a:chExt cx="93" cy="96"/>
            </a:xfrm>
          </p:grpSpPr>
          <p:sp>
            <p:nvSpPr>
              <p:cNvPr id="584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41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4" name="Group 75"/>
            <p:cNvGrpSpPr>
              <a:grpSpLocks/>
            </p:cNvGrpSpPr>
            <p:nvPr/>
          </p:nvGrpSpPr>
          <p:grpSpPr bwMode="auto">
            <a:xfrm flipH="1" flipV="1">
              <a:off x="4074" y="1248"/>
              <a:ext cx="103" cy="115"/>
              <a:chOff x="1827" y="2496"/>
              <a:chExt cx="93" cy="96"/>
            </a:xfrm>
          </p:grpSpPr>
          <p:sp>
            <p:nvSpPr>
              <p:cNvPr id="584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39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05" name="Text Box 78"/>
            <p:cNvSpPr txBox="1">
              <a:spLocks noChangeArrowheads="1"/>
            </p:cNvSpPr>
            <p:nvPr/>
          </p:nvSpPr>
          <p:spPr bwMode="auto">
            <a:xfrm>
              <a:off x="4108" y="132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8406" name="Text Box 79"/>
            <p:cNvSpPr txBox="1">
              <a:spLocks noChangeArrowheads="1"/>
            </p:cNvSpPr>
            <p:nvPr/>
          </p:nvSpPr>
          <p:spPr bwMode="auto">
            <a:xfrm>
              <a:off x="4108" y="158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8407" name="Line 80"/>
            <p:cNvSpPr>
              <a:spLocks noChangeShapeType="1"/>
            </p:cNvSpPr>
            <p:nvPr/>
          </p:nvSpPr>
          <p:spPr bwMode="auto">
            <a:xfrm>
              <a:off x="2570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08" name="Group 81"/>
            <p:cNvGrpSpPr>
              <a:grpSpLocks/>
            </p:cNvGrpSpPr>
            <p:nvPr/>
          </p:nvGrpSpPr>
          <p:grpSpPr bwMode="auto">
            <a:xfrm rot="16200000" flipV="1">
              <a:off x="3554" y="1807"/>
              <a:ext cx="144" cy="192"/>
              <a:chOff x="1827" y="2496"/>
              <a:chExt cx="93" cy="96"/>
            </a:xfrm>
          </p:grpSpPr>
          <p:sp>
            <p:nvSpPr>
              <p:cNvPr id="584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37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9" name="Group 84"/>
            <p:cNvGrpSpPr>
              <a:grpSpLocks/>
            </p:cNvGrpSpPr>
            <p:nvPr/>
          </p:nvGrpSpPr>
          <p:grpSpPr bwMode="auto">
            <a:xfrm rot="10800000" flipH="1">
              <a:off x="3338" y="2928"/>
              <a:ext cx="144" cy="240"/>
              <a:chOff x="1827" y="2496"/>
              <a:chExt cx="93" cy="96"/>
            </a:xfrm>
          </p:grpSpPr>
          <p:sp>
            <p:nvSpPr>
              <p:cNvPr id="584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35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10" name="Text Box 87"/>
            <p:cNvSpPr txBox="1">
              <a:spLocks noChangeArrowheads="1"/>
            </p:cNvSpPr>
            <p:nvPr/>
          </p:nvSpPr>
          <p:spPr bwMode="auto">
            <a:xfrm>
              <a:off x="3530" y="144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58411" name="Line 88"/>
            <p:cNvSpPr>
              <a:spLocks noChangeShapeType="1"/>
            </p:cNvSpPr>
            <p:nvPr/>
          </p:nvSpPr>
          <p:spPr bwMode="auto">
            <a:xfrm flipV="1">
              <a:off x="3482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12" name="Line 89"/>
            <p:cNvSpPr>
              <a:spLocks noChangeShapeType="1"/>
            </p:cNvSpPr>
            <p:nvPr/>
          </p:nvSpPr>
          <p:spPr bwMode="auto">
            <a:xfrm flipV="1">
              <a:off x="3530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13" name="Text Box 90"/>
            <p:cNvSpPr txBox="1">
              <a:spLocks noChangeArrowheads="1"/>
            </p:cNvSpPr>
            <p:nvPr/>
          </p:nvSpPr>
          <p:spPr bwMode="auto">
            <a:xfrm>
              <a:off x="2714" y="31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58414" name="Text Box 91"/>
            <p:cNvSpPr txBox="1">
              <a:spLocks noChangeArrowheads="1"/>
            </p:cNvSpPr>
            <p:nvPr/>
          </p:nvSpPr>
          <p:spPr bwMode="auto">
            <a:xfrm>
              <a:off x="506" y="249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58415" name="Text Box 92"/>
            <p:cNvSpPr txBox="1">
              <a:spLocks noChangeArrowheads="1"/>
            </p:cNvSpPr>
            <p:nvPr/>
          </p:nvSpPr>
          <p:spPr bwMode="auto">
            <a:xfrm>
              <a:off x="2810" y="35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8416" name="Text Box 93"/>
            <p:cNvSpPr txBox="1">
              <a:spLocks noChangeArrowheads="1"/>
            </p:cNvSpPr>
            <p:nvPr/>
          </p:nvSpPr>
          <p:spPr bwMode="auto">
            <a:xfrm>
              <a:off x="2714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8417" name="Text Box 94"/>
            <p:cNvSpPr txBox="1">
              <a:spLocks noChangeArrowheads="1"/>
            </p:cNvSpPr>
            <p:nvPr/>
          </p:nvSpPr>
          <p:spPr bwMode="auto">
            <a:xfrm>
              <a:off x="4586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8418" name="Text Box 95"/>
            <p:cNvSpPr txBox="1">
              <a:spLocks noChangeArrowheads="1"/>
            </p:cNvSpPr>
            <p:nvPr/>
          </p:nvSpPr>
          <p:spPr bwMode="auto">
            <a:xfrm>
              <a:off x="938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58419" name="Group 96"/>
            <p:cNvGrpSpPr>
              <a:grpSpLocks/>
            </p:cNvGrpSpPr>
            <p:nvPr/>
          </p:nvGrpSpPr>
          <p:grpSpPr bwMode="auto">
            <a:xfrm>
              <a:off x="1994" y="3168"/>
              <a:ext cx="240" cy="96"/>
              <a:chOff x="1920" y="3600"/>
              <a:chExt cx="144" cy="96"/>
            </a:xfrm>
          </p:grpSpPr>
          <p:grpSp>
            <p:nvGrpSpPr>
              <p:cNvPr id="58430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8432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433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431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20" name="Group 101"/>
            <p:cNvGrpSpPr>
              <a:grpSpLocks/>
            </p:cNvGrpSpPr>
            <p:nvPr/>
          </p:nvGrpSpPr>
          <p:grpSpPr bwMode="auto">
            <a:xfrm>
              <a:off x="3818" y="3168"/>
              <a:ext cx="240" cy="96"/>
              <a:chOff x="1920" y="3600"/>
              <a:chExt cx="144" cy="96"/>
            </a:xfrm>
          </p:grpSpPr>
          <p:grpSp>
            <p:nvGrpSpPr>
              <p:cNvPr id="58426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8428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429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427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21" name="Group 106"/>
            <p:cNvGrpSpPr>
              <a:grpSpLocks/>
            </p:cNvGrpSpPr>
            <p:nvPr/>
          </p:nvGrpSpPr>
          <p:grpSpPr bwMode="auto">
            <a:xfrm rot="5400000">
              <a:off x="1538" y="2904"/>
              <a:ext cx="240" cy="96"/>
              <a:chOff x="1920" y="3600"/>
              <a:chExt cx="144" cy="96"/>
            </a:xfrm>
          </p:grpSpPr>
          <p:grpSp>
            <p:nvGrpSpPr>
              <p:cNvPr id="58422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8424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425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423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BC61153-BA6B-465C-84E2-E62CB3595AFF}" type="slidenum">
              <a:rPr lang="en-US"/>
              <a:pPr>
                <a:defRPr/>
              </a:pPr>
              <a:t>367</a:t>
            </a:fld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2nd ITERATION (cont'd)</a:t>
            </a:r>
          </a:p>
        </p:txBody>
      </p:sp>
      <p:graphicFrame>
        <p:nvGraphicFramePr>
          <p:cNvPr id="12290" name="Object 4" descr="This is a picture of the burn time clock showing 10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568015277"/>
              </p:ext>
            </p:extLst>
          </p:nvPr>
        </p:nvGraphicFramePr>
        <p:xfrm>
          <a:off x="1219200" y="38100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100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505575" y="3457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8E9F696-645C-40A1-A8A0-3D6CCE6529F7}" type="slidenum">
              <a:rPr lang="en-US"/>
              <a:pPr>
                <a:defRPr/>
              </a:pPr>
              <a:t>368</a:t>
            </a:fld>
            <a:endParaRPr lang="en-US" dirty="0"/>
          </a:p>
        </p:txBody>
      </p:sp>
      <p:pic>
        <p:nvPicPr>
          <p:cNvPr id="13316" name="Picture 2" descr="This is a picture of the front and side of the same bank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60198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685800" y="3657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3314" name="Object 0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124750"/>
              </p:ext>
            </p:extLst>
          </p:nvPr>
        </p:nvGraphicFramePr>
        <p:xfrm>
          <a:off x="1104900" y="5768975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5768975"/>
                        <a:ext cx="5818188" cy="10556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Text Box 6"/>
          <p:cNvSpPr txBox="1">
            <a:spLocks noChangeArrowheads="1"/>
          </p:cNvSpPr>
          <p:nvPr/>
        </p:nvSpPr>
        <p:spPr bwMode="auto">
          <a:xfrm>
            <a:off x="5838825" y="54197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BAFE9CD-262D-4F28-9C46-9A9347305851}" type="slidenum">
              <a:rPr lang="en-US"/>
              <a:pPr>
                <a:defRPr/>
              </a:pPr>
              <a:t>369</a:t>
            </a:fld>
            <a:endParaRPr lang="en-US" dirty="0"/>
          </a:p>
        </p:txBody>
      </p:sp>
      <p:pic>
        <p:nvPicPr>
          <p:cNvPr id="14340" name="Picture 2" descr="This is a picture of the back of the same bank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3886200" y="3962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7620000" y="1905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4338" name="Object 5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178007"/>
              </p:ext>
            </p:extLst>
          </p:nvPr>
        </p:nvGraphicFramePr>
        <p:xfrm>
          <a:off x="968375" y="5754688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375" y="5754688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5695950" y="54006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0FB51B9-92DE-4988-AEE4-1A758EA0EE2F}" type="slidenum">
              <a:rPr lang="en-US"/>
              <a:pPr>
                <a:defRPr/>
              </a:pPr>
              <a:t>370</a:t>
            </a:fld>
            <a:endParaRPr lang="en-US" dirty="0"/>
          </a:p>
        </p:txBody>
      </p:sp>
      <p:pic>
        <p:nvPicPr>
          <p:cNvPr id="15364" name="Picture 2" descr="This is a picture of the front of the same bank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31242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7924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5362" name="Object 5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278801"/>
              </p:ext>
            </p:extLst>
          </p:nvPr>
        </p:nvGraphicFramePr>
        <p:xfrm>
          <a:off x="1219200" y="5735638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35638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5948363" y="53673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 descr="This is a picture of the front and side of the same b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54102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46084" name="Text Box 5"/>
          <p:cNvSpPr txBox="1">
            <a:spLocks noChangeArrowheads="1"/>
          </p:cNvSpPr>
          <p:nvPr/>
        </p:nvSpPr>
        <p:spPr bwMode="auto">
          <a:xfrm>
            <a:off x="12954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46085" name="Line 6"/>
          <p:cNvSpPr>
            <a:spLocks noChangeShapeType="1"/>
          </p:cNvSpPr>
          <p:nvPr/>
        </p:nvSpPr>
        <p:spPr bwMode="auto">
          <a:xfrm flipV="1">
            <a:off x="1676400" y="3505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6086" name="Line 7"/>
          <p:cNvSpPr>
            <a:spLocks noChangeShapeType="1"/>
          </p:cNvSpPr>
          <p:nvPr/>
        </p:nvSpPr>
        <p:spPr bwMode="auto">
          <a:xfrm flipV="1">
            <a:off x="5486400" y="38100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B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398235F-8F78-4237-80F3-62DBA5932A4C}" type="slidenum">
              <a:rPr lang="en-US"/>
              <a:pPr>
                <a:defRPr/>
              </a:pPr>
              <a:t>344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AA6BBC2-81B8-46FC-888E-113EF418CFEE}" type="slidenum">
              <a:rPr lang="en-US"/>
              <a:pPr>
                <a:defRPr/>
              </a:pPr>
              <a:t>371</a:t>
            </a:fld>
            <a:endParaRPr lang="en-US" dirty="0"/>
          </a:p>
        </p:txBody>
      </p:sp>
      <p:sp>
        <p:nvSpPr>
          <p:cNvPr id="59395" name="Rectangle 214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9396" name="Group 215"/>
          <p:cNvGrpSpPr>
            <a:grpSpLocks/>
          </p:cNvGrpSpPr>
          <p:nvPr/>
        </p:nvGrpSpPr>
        <p:grpSpPr bwMode="auto">
          <a:xfrm>
            <a:off x="228600" y="228600"/>
            <a:ext cx="8763000" cy="5867400"/>
            <a:chOff x="96" y="144"/>
            <a:chExt cx="5568" cy="3984"/>
          </a:xfrm>
        </p:grpSpPr>
        <p:sp>
          <p:nvSpPr>
            <p:cNvPr id="59397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398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399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0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1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2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03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59603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960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608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9604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960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606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9404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5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6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7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8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9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10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596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602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11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2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3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4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5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6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7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8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9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20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21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22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23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24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59591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9592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9593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959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600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9594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959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98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95" name="Text Box 46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9596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59425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595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90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26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595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88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27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59428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59429" name="Text Box 56"/>
            <p:cNvSpPr txBox="1">
              <a:spLocks noChangeArrowheads="1"/>
            </p:cNvSpPr>
            <p:nvPr/>
          </p:nvSpPr>
          <p:spPr bwMode="auto">
            <a:xfrm>
              <a:off x="1200" y="1727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9430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5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59431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59432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59433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4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5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6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7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8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39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59440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59441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595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86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42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43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595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84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44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5958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82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45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59577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79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80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78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46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59573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75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76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74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47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48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59567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5957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72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9568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5956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70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9449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59563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65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66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64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50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51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59452" name="Text Box 103"/>
            <p:cNvSpPr txBox="1">
              <a:spLocks noChangeArrowheads="1"/>
            </p:cNvSpPr>
            <p:nvPr/>
          </p:nvSpPr>
          <p:spPr bwMode="auto">
            <a:xfrm>
              <a:off x="1247" y="720"/>
              <a:ext cx="57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59453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59559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61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62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60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4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59555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57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58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56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5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59551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53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54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52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6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59547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49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50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48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7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59543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45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46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44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8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59539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41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42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40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59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59535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37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38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36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0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59531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33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34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32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1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59527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29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30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28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2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59523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25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26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24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3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59519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21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22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20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4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59515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17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18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16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5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595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14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6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59509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9511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9512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9510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9467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59481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9495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9503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9504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5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6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7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8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9496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9497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9498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499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0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1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9502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9482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3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4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5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6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7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8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9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90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91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92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93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9494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68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59469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9470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5947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80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9471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6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59472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73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74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59475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9476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9477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9478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2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4D6BEFD-A3E2-44EA-AB3F-A0628D5DEC82}" type="slidenum">
              <a:rPr lang="en-US"/>
              <a:pPr>
                <a:defRPr/>
              </a:pPr>
              <a:t>372</a:t>
            </a:fld>
            <a:endParaRPr lang="en-US" dirty="0"/>
          </a:p>
        </p:txBody>
      </p:sp>
      <p:sp>
        <p:nvSpPr>
          <p:cNvPr id="16388" name="Rectangle 173"/>
          <p:cNvSpPr>
            <a:spLocks noChangeArrowheads="1"/>
          </p:cNvSpPr>
          <p:nvPr/>
        </p:nvSpPr>
        <p:spPr bwMode="auto">
          <a:xfrm>
            <a:off x="0" y="0"/>
            <a:ext cx="9144000" cy="579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6389" name="Group 174"/>
          <p:cNvGrpSpPr>
            <a:grpSpLocks/>
          </p:cNvGrpSpPr>
          <p:nvPr/>
        </p:nvGrpSpPr>
        <p:grpSpPr bwMode="auto">
          <a:xfrm>
            <a:off x="685800" y="152400"/>
            <a:ext cx="7273925" cy="5257800"/>
            <a:chOff x="288" y="864"/>
            <a:chExt cx="4582" cy="3312"/>
          </a:xfrm>
        </p:grpSpPr>
        <p:sp>
          <p:nvSpPr>
            <p:cNvPr id="16391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2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3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4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5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6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7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98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6399" name="Group 10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1655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5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5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5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0" name="Group 15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1655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5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5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5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1" name="Group 20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1654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5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5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4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2" name="Group 25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1654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4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4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4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3" name="Group 30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1654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4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4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4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4" name="Group 35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1653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3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3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3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5" name="Group 40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1653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3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3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3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6" name="Group 45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1652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3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3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2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7" name="Group 50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1652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2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2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2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8" name="Group 55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1652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2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2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2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09" name="Group 60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1651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1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1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1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10" name="Group 65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1651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1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1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1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11" name="Group 70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1650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1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1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0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12" name="Group 75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1650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0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0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0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13" name="Group 80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1650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50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50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50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14" name="Group 85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1649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1649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9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49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6415" name="Line 90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16" name="Line 91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6417" name="Group 92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1648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48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648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1649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9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648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1649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9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649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649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6418" name="Line 103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19" name="Line 104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0" name="Line 105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1" name="Line 106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2" name="Line 107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3" name="Line 108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4" name="Line 109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5" name="Line 110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26" name="Text Box 111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16427" name="Text Box 112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16428" name="Text Box 113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16429" name="Text Box 114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16431" name="Text Box 116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16432" name="Line 117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6433" name="Group 118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164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8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34" name="Group 121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164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8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35" name="Group 124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164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8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36" name="Group 127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164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7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3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164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7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6438" name="Group 13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164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47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6439" name="Text Box 136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16440" name="Group 137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1646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1646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646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7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7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7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7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646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1646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646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6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6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6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46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6441" name="Line 152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2" name="Line 153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4" name="Line 155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5" name="Line 156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6" name="Line 157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7" name="Line 158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8" name="Line 159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49" name="Line 160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50" name="Line 161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51" name="Line 162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52" name="Text Box 163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16453" name="Line 164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54" name="Text Box 165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16455" name="Text Box 166"/>
            <p:cNvSpPr txBox="1">
              <a:spLocks noChangeArrowheads="1"/>
            </p:cNvSpPr>
            <p:nvPr/>
          </p:nvSpPr>
          <p:spPr bwMode="auto">
            <a:xfrm>
              <a:off x="2688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16456" name="Text Box 167"/>
            <p:cNvSpPr txBox="1">
              <a:spLocks noChangeArrowheads="1"/>
            </p:cNvSpPr>
            <p:nvPr/>
          </p:nvSpPr>
          <p:spPr bwMode="auto">
            <a:xfrm>
              <a:off x="2688" y="86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16457" name="Text Box 168"/>
            <p:cNvSpPr txBox="1">
              <a:spLocks noChangeArrowheads="1"/>
            </p:cNvSpPr>
            <p:nvPr/>
          </p:nvSpPr>
          <p:spPr bwMode="auto">
            <a:xfrm>
              <a:off x="4416" y="22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16458" name="Text Box 169"/>
            <p:cNvSpPr txBox="1">
              <a:spLocks noChangeArrowheads="1"/>
            </p:cNvSpPr>
            <p:nvPr/>
          </p:nvSpPr>
          <p:spPr bwMode="auto">
            <a:xfrm>
              <a:off x="912" y="225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16459" name="Oval 170"/>
            <p:cNvSpPr>
              <a:spLocks noChangeArrowheads="1"/>
            </p:cNvSpPr>
            <p:nvPr/>
          </p:nvSpPr>
          <p:spPr bwMode="auto">
            <a:xfrm flipH="1">
              <a:off x="1296" y="1824"/>
              <a:ext cx="1056" cy="4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16386" name="Object 171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544875"/>
              </p:ext>
            </p:extLst>
          </p:nvPr>
        </p:nvGraphicFramePr>
        <p:xfrm>
          <a:off x="1214438" y="5754688"/>
          <a:ext cx="5818187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5754688"/>
                        <a:ext cx="5818187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172"/>
          <p:cNvSpPr txBox="1">
            <a:spLocks noChangeArrowheads="1"/>
          </p:cNvSpPr>
          <p:nvPr/>
        </p:nvSpPr>
        <p:spPr bwMode="auto">
          <a:xfrm>
            <a:off x="5929313" y="54006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  <p:sp>
        <p:nvSpPr>
          <p:cNvPr id="176" name="Text Box 115"/>
          <p:cNvSpPr txBox="1">
            <a:spLocks noChangeArrowheads="1"/>
          </p:cNvSpPr>
          <p:nvPr/>
        </p:nvSpPr>
        <p:spPr bwMode="auto">
          <a:xfrm>
            <a:off x="2819400" y="1828800"/>
            <a:ext cx="914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latin typeface="Arial" charset="0"/>
              </a:rPr>
              <a:t>Copy/Print Document Room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21D7794-3D0F-4579-9346-327B7CEC6001}" type="slidenum">
              <a:rPr lang="en-US"/>
              <a:pPr>
                <a:defRPr/>
              </a:pPr>
              <a:t>373</a:t>
            </a:fld>
            <a:endParaRPr lang="en-US" dirty="0"/>
          </a:p>
        </p:txBody>
      </p:sp>
      <p:sp>
        <p:nvSpPr>
          <p:cNvPr id="60419" name="Rectangle 147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0420" name="Group 148"/>
          <p:cNvGrpSpPr>
            <a:grpSpLocks/>
          </p:cNvGrpSpPr>
          <p:nvPr/>
        </p:nvGrpSpPr>
        <p:grpSpPr bwMode="auto">
          <a:xfrm>
            <a:off x="803275" y="381000"/>
            <a:ext cx="7273925" cy="5486400"/>
            <a:chOff x="384" y="144"/>
            <a:chExt cx="4582" cy="3456"/>
          </a:xfrm>
        </p:grpSpPr>
        <p:sp>
          <p:nvSpPr>
            <p:cNvPr id="60421" name="Line 2"/>
            <p:cNvSpPr>
              <a:spLocks noChangeShapeType="1"/>
            </p:cNvSpPr>
            <p:nvPr/>
          </p:nvSpPr>
          <p:spPr bwMode="auto">
            <a:xfrm>
              <a:off x="1536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2" name="Line 3"/>
            <p:cNvSpPr>
              <a:spLocks noChangeShapeType="1"/>
            </p:cNvSpPr>
            <p:nvPr/>
          </p:nvSpPr>
          <p:spPr bwMode="auto">
            <a:xfrm rot="5400000">
              <a:off x="3000" y="1848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3" name="Line 4"/>
            <p:cNvSpPr>
              <a:spLocks noChangeShapeType="1"/>
            </p:cNvSpPr>
            <p:nvPr/>
          </p:nvSpPr>
          <p:spPr bwMode="auto">
            <a:xfrm>
              <a:off x="2448" y="2544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4" name="Line 5"/>
            <p:cNvSpPr>
              <a:spLocks noChangeShapeType="1"/>
            </p:cNvSpPr>
            <p:nvPr/>
          </p:nvSpPr>
          <p:spPr bwMode="auto">
            <a:xfrm>
              <a:off x="3360" y="2304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5" name="Line 6"/>
            <p:cNvSpPr>
              <a:spLocks noChangeShapeType="1"/>
            </p:cNvSpPr>
            <p:nvPr/>
          </p:nvSpPr>
          <p:spPr bwMode="auto">
            <a:xfrm>
              <a:off x="2448" y="35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6" name="Line 7"/>
            <p:cNvSpPr>
              <a:spLocks noChangeShapeType="1"/>
            </p:cNvSpPr>
            <p:nvPr/>
          </p:nvSpPr>
          <p:spPr bwMode="auto">
            <a:xfrm>
              <a:off x="3360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7" name="Line 8"/>
            <p:cNvSpPr>
              <a:spLocks noChangeShapeType="1"/>
            </p:cNvSpPr>
            <p:nvPr/>
          </p:nvSpPr>
          <p:spPr bwMode="auto">
            <a:xfrm>
              <a:off x="1536" y="576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8" name="Line 9"/>
            <p:cNvSpPr>
              <a:spLocks noChangeShapeType="1"/>
            </p:cNvSpPr>
            <p:nvPr/>
          </p:nvSpPr>
          <p:spPr bwMode="auto">
            <a:xfrm rot="5400000">
              <a:off x="264" y="1848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29" name="Group 10"/>
            <p:cNvGrpSpPr>
              <a:grpSpLocks/>
            </p:cNvGrpSpPr>
            <p:nvPr/>
          </p:nvGrpSpPr>
          <p:grpSpPr bwMode="auto">
            <a:xfrm>
              <a:off x="2640" y="1344"/>
              <a:ext cx="432" cy="720"/>
              <a:chOff x="2640" y="1920"/>
              <a:chExt cx="432" cy="720"/>
            </a:xfrm>
          </p:grpSpPr>
          <p:grpSp>
            <p:nvGrpSpPr>
              <p:cNvPr id="60538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0552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0560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0561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62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6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6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6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0553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0554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055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56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5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58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0559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0539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0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1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2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3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4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5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6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7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8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49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550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0551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0" name="Group 39"/>
            <p:cNvGrpSpPr>
              <a:grpSpLocks/>
            </p:cNvGrpSpPr>
            <p:nvPr/>
          </p:nvGrpSpPr>
          <p:grpSpPr bwMode="auto">
            <a:xfrm>
              <a:off x="2832" y="528"/>
              <a:ext cx="240" cy="96"/>
              <a:chOff x="1920" y="3600"/>
              <a:chExt cx="144" cy="96"/>
            </a:xfrm>
          </p:grpSpPr>
          <p:grpSp>
            <p:nvGrpSpPr>
              <p:cNvPr id="60534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36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37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35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1" name="Group 44"/>
            <p:cNvGrpSpPr>
              <a:grpSpLocks/>
            </p:cNvGrpSpPr>
            <p:nvPr/>
          </p:nvGrpSpPr>
          <p:grpSpPr bwMode="auto">
            <a:xfrm rot="5400000">
              <a:off x="4152" y="1152"/>
              <a:ext cx="240" cy="96"/>
              <a:chOff x="1920" y="3600"/>
              <a:chExt cx="144" cy="96"/>
            </a:xfrm>
          </p:grpSpPr>
          <p:grpSp>
            <p:nvGrpSpPr>
              <p:cNvPr id="60530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32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33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31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2" name="Group 49"/>
            <p:cNvGrpSpPr>
              <a:grpSpLocks/>
            </p:cNvGrpSpPr>
            <p:nvPr/>
          </p:nvGrpSpPr>
          <p:grpSpPr bwMode="auto">
            <a:xfrm rot="5400000">
              <a:off x="4152" y="1800"/>
              <a:ext cx="240" cy="96"/>
              <a:chOff x="1920" y="3600"/>
              <a:chExt cx="144" cy="96"/>
            </a:xfrm>
          </p:grpSpPr>
          <p:grpSp>
            <p:nvGrpSpPr>
              <p:cNvPr id="60526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28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29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27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3" name="Group 54"/>
            <p:cNvGrpSpPr>
              <a:grpSpLocks/>
            </p:cNvGrpSpPr>
            <p:nvPr/>
          </p:nvGrpSpPr>
          <p:grpSpPr bwMode="auto">
            <a:xfrm rot="5400000">
              <a:off x="4152" y="2472"/>
              <a:ext cx="240" cy="96"/>
              <a:chOff x="1920" y="3600"/>
              <a:chExt cx="144" cy="96"/>
            </a:xfrm>
          </p:grpSpPr>
          <p:grpSp>
            <p:nvGrpSpPr>
              <p:cNvPr id="60522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24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25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23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4" name="Group 59"/>
            <p:cNvGrpSpPr>
              <a:grpSpLocks/>
            </p:cNvGrpSpPr>
            <p:nvPr/>
          </p:nvGrpSpPr>
          <p:grpSpPr bwMode="auto">
            <a:xfrm>
              <a:off x="2784" y="3504"/>
              <a:ext cx="240" cy="96"/>
              <a:chOff x="1920" y="3600"/>
              <a:chExt cx="144" cy="96"/>
            </a:xfrm>
          </p:grpSpPr>
          <p:grpSp>
            <p:nvGrpSpPr>
              <p:cNvPr id="60518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20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21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19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5" name="Group 64"/>
            <p:cNvGrpSpPr>
              <a:grpSpLocks/>
            </p:cNvGrpSpPr>
            <p:nvPr/>
          </p:nvGrpSpPr>
          <p:grpSpPr bwMode="auto">
            <a:xfrm>
              <a:off x="3696" y="3072"/>
              <a:ext cx="240" cy="96"/>
              <a:chOff x="1920" y="3600"/>
              <a:chExt cx="144" cy="96"/>
            </a:xfrm>
          </p:grpSpPr>
          <p:grpSp>
            <p:nvGrpSpPr>
              <p:cNvPr id="60514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16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17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15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6" name="Group 69"/>
            <p:cNvGrpSpPr>
              <a:grpSpLocks/>
            </p:cNvGrpSpPr>
            <p:nvPr/>
          </p:nvGrpSpPr>
          <p:grpSpPr bwMode="auto">
            <a:xfrm>
              <a:off x="1872" y="3072"/>
              <a:ext cx="240" cy="96"/>
              <a:chOff x="1920" y="3600"/>
              <a:chExt cx="144" cy="96"/>
            </a:xfrm>
          </p:grpSpPr>
          <p:grpSp>
            <p:nvGrpSpPr>
              <p:cNvPr id="60510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12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13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11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7" name="Group 74"/>
            <p:cNvGrpSpPr>
              <a:grpSpLocks/>
            </p:cNvGrpSpPr>
            <p:nvPr/>
          </p:nvGrpSpPr>
          <p:grpSpPr bwMode="auto">
            <a:xfrm rot="5400000">
              <a:off x="1416" y="1104"/>
              <a:ext cx="240" cy="96"/>
              <a:chOff x="1920" y="3600"/>
              <a:chExt cx="144" cy="96"/>
            </a:xfrm>
          </p:grpSpPr>
          <p:grpSp>
            <p:nvGrpSpPr>
              <p:cNvPr id="60506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08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09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07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8" name="Group 79"/>
            <p:cNvGrpSpPr>
              <a:grpSpLocks/>
            </p:cNvGrpSpPr>
            <p:nvPr/>
          </p:nvGrpSpPr>
          <p:grpSpPr bwMode="auto">
            <a:xfrm rot="5400000">
              <a:off x="1416" y="1752"/>
              <a:ext cx="240" cy="96"/>
              <a:chOff x="1920" y="3600"/>
              <a:chExt cx="144" cy="96"/>
            </a:xfrm>
          </p:grpSpPr>
          <p:grpSp>
            <p:nvGrpSpPr>
              <p:cNvPr id="60502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04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05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503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0439" name="Group 84"/>
            <p:cNvGrpSpPr>
              <a:grpSpLocks/>
            </p:cNvGrpSpPr>
            <p:nvPr/>
          </p:nvGrpSpPr>
          <p:grpSpPr bwMode="auto">
            <a:xfrm rot="5400000">
              <a:off x="1416" y="2424"/>
              <a:ext cx="240" cy="96"/>
              <a:chOff x="1920" y="3600"/>
              <a:chExt cx="144" cy="96"/>
            </a:xfrm>
          </p:grpSpPr>
          <p:grpSp>
            <p:nvGrpSpPr>
              <p:cNvPr id="60498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0500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501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499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40" name="Rectangle 89"/>
            <p:cNvSpPr>
              <a:spLocks noChangeArrowheads="1"/>
            </p:cNvSpPr>
            <p:nvPr/>
          </p:nvSpPr>
          <p:spPr bwMode="auto">
            <a:xfrm>
              <a:off x="4272" y="2112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0441" name="Rectangle 90"/>
            <p:cNvSpPr>
              <a:spLocks noChangeArrowheads="1"/>
            </p:cNvSpPr>
            <p:nvPr/>
          </p:nvSpPr>
          <p:spPr bwMode="auto">
            <a:xfrm rot="5400000">
              <a:off x="3648" y="432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0442" name="Line 91"/>
            <p:cNvSpPr>
              <a:spLocks noChangeShapeType="1"/>
            </p:cNvSpPr>
            <p:nvPr/>
          </p:nvSpPr>
          <p:spPr bwMode="auto">
            <a:xfrm>
              <a:off x="2448" y="254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43" name="Text Box 92"/>
            <p:cNvSpPr txBox="1">
              <a:spLocks noChangeArrowheads="1"/>
            </p:cNvSpPr>
            <p:nvPr/>
          </p:nvSpPr>
          <p:spPr bwMode="auto">
            <a:xfrm>
              <a:off x="2592" y="297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60444" name="Group 93"/>
            <p:cNvGrpSpPr>
              <a:grpSpLocks/>
            </p:cNvGrpSpPr>
            <p:nvPr/>
          </p:nvGrpSpPr>
          <p:grpSpPr bwMode="auto">
            <a:xfrm rot="16200000" flipV="1">
              <a:off x="2520" y="2520"/>
              <a:ext cx="144" cy="192"/>
              <a:chOff x="1827" y="2496"/>
              <a:chExt cx="93" cy="96"/>
            </a:xfrm>
          </p:grpSpPr>
          <p:sp>
            <p:nvSpPr>
              <p:cNvPr id="604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97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45" name="Line 96"/>
            <p:cNvSpPr>
              <a:spLocks noChangeShapeType="1"/>
            </p:cNvSpPr>
            <p:nvPr/>
          </p:nvSpPr>
          <p:spPr bwMode="auto">
            <a:xfrm>
              <a:off x="2256" y="576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46" name="Line 97"/>
            <p:cNvSpPr>
              <a:spLocks noChangeShapeType="1"/>
            </p:cNvSpPr>
            <p:nvPr/>
          </p:nvSpPr>
          <p:spPr bwMode="auto">
            <a:xfrm>
              <a:off x="1536" y="1584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47" name="Text Box 98"/>
            <p:cNvSpPr txBox="1">
              <a:spLocks noChangeArrowheads="1"/>
            </p:cNvSpPr>
            <p:nvPr/>
          </p:nvSpPr>
          <p:spPr bwMode="auto">
            <a:xfrm>
              <a:off x="1632" y="100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60448" name="Group 99"/>
            <p:cNvGrpSpPr>
              <a:grpSpLocks/>
            </p:cNvGrpSpPr>
            <p:nvPr/>
          </p:nvGrpSpPr>
          <p:grpSpPr bwMode="auto">
            <a:xfrm rot="10800000" flipH="1">
              <a:off x="2112" y="1248"/>
              <a:ext cx="144" cy="192"/>
              <a:chOff x="1827" y="2496"/>
              <a:chExt cx="93" cy="96"/>
            </a:xfrm>
          </p:grpSpPr>
          <p:sp>
            <p:nvSpPr>
              <p:cNvPr id="604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95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49" name="Line 102"/>
            <p:cNvSpPr>
              <a:spLocks noChangeShapeType="1"/>
            </p:cNvSpPr>
            <p:nvPr/>
          </p:nvSpPr>
          <p:spPr bwMode="auto">
            <a:xfrm>
              <a:off x="2256" y="1584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50" name="Line 103"/>
            <p:cNvSpPr>
              <a:spLocks noChangeShapeType="1"/>
            </p:cNvSpPr>
            <p:nvPr/>
          </p:nvSpPr>
          <p:spPr bwMode="auto">
            <a:xfrm flipH="1">
              <a:off x="2256" y="254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51" name="Group 104"/>
            <p:cNvGrpSpPr>
              <a:grpSpLocks/>
            </p:cNvGrpSpPr>
            <p:nvPr/>
          </p:nvGrpSpPr>
          <p:grpSpPr bwMode="auto">
            <a:xfrm rot="10800000" flipH="1">
              <a:off x="2112" y="1968"/>
              <a:ext cx="144" cy="192"/>
              <a:chOff x="1827" y="2496"/>
              <a:chExt cx="93" cy="96"/>
            </a:xfrm>
          </p:grpSpPr>
          <p:sp>
            <p:nvSpPr>
              <p:cNvPr id="604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93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52" name="Text Box 107"/>
            <p:cNvSpPr txBox="1">
              <a:spLocks noChangeArrowheads="1"/>
            </p:cNvSpPr>
            <p:nvPr/>
          </p:nvSpPr>
          <p:spPr bwMode="auto">
            <a:xfrm>
              <a:off x="1584" y="225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60453" name="Group 108"/>
            <p:cNvGrpSpPr>
              <a:grpSpLocks/>
            </p:cNvGrpSpPr>
            <p:nvPr/>
          </p:nvGrpSpPr>
          <p:grpSpPr bwMode="auto">
            <a:xfrm>
              <a:off x="3120" y="576"/>
              <a:ext cx="576" cy="320"/>
              <a:chOff x="4833" y="2993"/>
              <a:chExt cx="576" cy="320"/>
            </a:xfrm>
          </p:grpSpPr>
          <p:sp>
            <p:nvSpPr>
              <p:cNvPr id="60482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0483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0484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049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491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0485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048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489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0486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0487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60454" name="Line 119"/>
            <p:cNvSpPr>
              <a:spLocks noChangeShapeType="1"/>
            </p:cNvSpPr>
            <p:nvPr/>
          </p:nvSpPr>
          <p:spPr bwMode="auto">
            <a:xfrm flipH="1">
              <a:off x="3696" y="1008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55" name="Line 120"/>
            <p:cNvSpPr>
              <a:spLocks noChangeShapeType="1"/>
            </p:cNvSpPr>
            <p:nvPr/>
          </p:nvSpPr>
          <p:spPr bwMode="auto">
            <a:xfrm>
              <a:off x="3696" y="86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56" name="Group 121"/>
            <p:cNvGrpSpPr>
              <a:grpSpLocks/>
            </p:cNvGrpSpPr>
            <p:nvPr/>
          </p:nvGrpSpPr>
          <p:grpSpPr bwMode="auto">
            <a:xfrm rot="5400000">
              <a:off x="3720" y="840"/>
              <a:ext cx="144" cy="192"/>
              <a:chOff x="1827" y="2496"/>
              <a:chExt cx="93" cy="96"/>
            </a:xfrm>
          </p:grpSpPr>
          <p:sp>
            <p:nvSpPr>
              <p:cNvPr id="604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81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57" name="Text Box 124"/>
            <p:cNvSpPr txBox="1">
              <a:spLocks noChangeArrowheads="1"/>
            </p:cNvSpPr>
            <p:nvPr/>
          </p:nvSpPr>
          <p:spPr bwMode="auto">
            <a:xfrm>
              <a:off x="3696" y="66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60458" name="Line 125"/>
            <p:cNvSpPr>
              <a:spLocks noChangeShapeType="1"/>
            </p:cNvSpPr>
            <p:nvPr/>
          </p:nvSpPr>
          <p:spPr bwMode="auto">
            <a:xfrm>
              <a:off x="3360" y="230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59" name="Group 126"/>
            <p:cNvGrpSpPr>
              <a:grpSpLocks/>
            </p:cNvGrpSpPr>
            <p:nvPr/>
          </p:nvGrpSpPr>
          <p:grpSpPr bwMode="auto">
            <a:xfrm flipH="1" flipV="1">
              <a:off x="3360" y="2328"/>
              <a:ext cx="144" cy="192"/>
              <a:chOff x="1827" y="2496"/>
              <a:chExt cx="93" cy="96"/>
            </a:xfrm>
          </p:grpSpPr>
          <p:sp>
            <p:nvSpPr>
              <p:cNvPr id="604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79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60" name="Text Box 129"/>
            <p:cNvSpPr txBox="1">
              <a:spLocks noChangeArrowheads="1"/>
            </p:cNvSpPr>
            <p:nvPr/>
          </p:nvSpPr>
          <p:spPr bwMode="auto">
            <a:xfrm>
              <a:off x="3552" y="264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0461" name="Text Box 130"/>
            <p:cNvSpPr txBox="1">
              <a:spLocks noChangeArrowheads="1"/>
            </p:cNvSpPr>
            <p:nvPr/>
          </p:nvSpPr>
          <p:spPr bwMode="auto">
            <a:xfrm>
              <a:off x="3552" y="148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0462" name="Line 131"/>
            <p:cNvSpPr>
              <a:spLocks noChangeShapeType="1"/>
            </p:cNvSpPr>
            <p:nvPr/>
          </p:nvSpPr>
          <p:spPr bwMode="auto">
            <a:xfrm>
              <a:off x="3360" y="1344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63" name="Line 132"/>
            <p:cNvSpPr>
              <a:spLocks noChangeShapeType="1"/>
            </p:cNvSpPr>
            <p:nvPr/>
          </p:nvSpPr>
          <p:spPr bwMode="auto">
            <a:xfrm>
              <a:off x="3360" y="134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64" name="Group 133"/>
            <p:cNvGrpSpPr>
              <a:grpSpLocks/>
            </p:cNvGrpSpPr>
            <p:nvPr/>
          </p:nvGrpSpPr>
          <p:grpSpPr bwMode="auto">
            <a:xfrm flipH="1" flipV="1">
              <a:off x="3360" y="1392"/>
              <a:ext cx="144" cy="192"/>
              <a:chOff x="1827" y="2496"/>
              <a:chExt cx="93" cy="96"/>
            </a:xfrm>
          </p:grpSpPr>
          <p:sp>
            <p:nvSpPr>
              <p:cNvPr id="604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77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65" name="Line 136"/>
            <p:cNvSpPr>
              <a:spLocks noChangeShapeType="1"/>
            </p:cNvSpPr>
            <p:nvPr/>
          </p:nvSpPr>
          <p:spPr bwMode="auto">
            <a:xfrm>
              <a:off x="3120" y="576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66" name="Line 137"/>
            <p:cNvSpPr>
              <a:spLocks noChangeShapeType="1"/>
            </p:cNvSpPr>
            <p:nvPr/>
          </p:nvSpPr>
          <p:spPr bwMode="auto">
            <a:xfrm>
              <a:off x="2256" y="1104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0467" name="Group 138"/>
            <p:cNvGrpSpPr>
              <a:grpSpLocks/>
            </p:cNvGrpSpPr>
            <p:nvPr/>
          </p:nvGrpSpPr>
          <p:grpSpPr bwMode="auto">
            <a:xfrm rot="5400000">
              <a:off x="2328" y="936"/>
              <a:ext cx="144" cy="192"/>
              <a:chOff x="1827" y="2496"/>
              <a:chExt cx="93" cy="96"/>
            </a:xfrm>
          </p:grpSpPr>
          <p:sp>
            <p:nvSpPr>
              <p:cNvPr id="604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75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0468" name="Text Box 141"/>
            <p:cNvSpPr txBox="1">
              <a:spLocks noChangeArrowheads="1"/>
            </p:cNvSpPr>
            <p:nvPr/>
          </p:nvSpPr>
          <p:spPr bwMode="auto">
            <a:xfrm>
              <a:off x="2352" y="720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60469" name="Text Box 142"/>
            <p:cNvSpPr txBox="1">
              <a:spLocks noChangeArrowheads="1"/>
            </p:cNvSpPr>
            <p:nvPr/>
          </p:nvSpPr>
          <p:spPr bwMode="auto">
            <a:xfrm>
              <a:off x="384" y="2400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60470" name="Text Box 143"/>
            <p:cNvSpPr txBox="1">
              <a:spLocks noChangeArrowheads="1"/>
            </p:cNvSpPr>
            <p:nvPr/>
          </p:nvSpPr>
          <p:spPr bwMode="auto">
            <a:xfrm>
              <a:off x="2640" y="32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0471" name="Text Box 144"/>
            <p:cNvSpPr txBox="1">
              <a:spLocks noChangeArrowheads="1"/>
            </p:cNvSpPr>
            <p:nvPr/>
          </p:nvSpPr>
          <p:spPr bwMode="auto">
            <a:xfrm>
              <a:off x="2592" y="14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0472" name="Text Box 145"/>
            <p:cNvSpPr txBox="1">
              <a:spLocks noChangeArrowheads="1"/>
            </p:cNvSpPr>
            <p:nvPr/>
          </p:nvSpPr>
          <p:spPr bwMode="auto">
            <a:xfrm>
              <a:off x="4512" y="172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0473" name="Text Box 146"/>
            <p:cNvSpPr txBox="1">
              <a:spLocks noChangeArrowheads="1"/>
            </p:cNvSpPr>
            <p:nvPr/>
          </p:nvSpPr>
          <p:spPr bwMode="auto">
            <a:xfrm>
              <a:off x="864" y="172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D079D3B-C136-41BA-A8F6-B35AC2B67D7F}" type="slidenum">
              <a:rPr lang="en-US"/>
              <a:pPr>
                <a:defRPr/>
              </a:pPr>
              <a:t>374</a:t>
            </a:fld>
            <a:endParaRPr lang="en-US" dirty="0"/>
          </a:p>
        </p:txBody>
      </p:sp>
      <p:sp>
        <p:nvSpPr>
          <p:cNvPr id="61443" name="Rectangle 11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1444" name="Group 112"/>
          <p:cNvGrpSpPr>
            <a:grpSpLocks/>
          </p:cNvGrpSpPr>
          <p:nvPr/>
        </p:nvGrpSpPr>
        <p:grpSpPr bwMode="auto">
          <a:xfrm>
            <a:off x="803275" y="304800"/>
            <a:ext cx="7197725" cy="5448300"/>
            <a:chOff x="384" y="768"/>
            <a:chExt cx="4534" cy="3432"/>
          </a:xfrm>
        </p:grpSpPr>
        <p:sp>
          <p:nvSpPr>
            <p:cNvPr id="61445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6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7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8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9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0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1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2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53" name="Group 10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61526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1540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1548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1549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50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5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5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5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1541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1542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1543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44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45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46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547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1527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28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29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0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1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2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3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4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5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6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7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38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1539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54" name="Line 39"/>
            <p:cNvSpPr>
              <a:spLocks noChangeShapeType="1"/>
            </p:cNvSpPr>
            <p:nvPr/>
          </p:nvSpPr>
          <p:spPr bwMode="auto">
            <a:xfrm flipH="1">
              <a:off x="1536" y="264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5" name="Line 40"/>
            <p:cNvSpPr>
              <a:spLocks noChangeShapeType="1"/>
            </p:cNvSpPr>
            <p:nvPr/>
          </p:nvSpPr>
          <p:spPr bwMode="auto">
            <a:xfrm flipV="1">
              <a:off x="2640" y="115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56" name="Group 41"/>
            <p:cNvGrpSpPr>
              <a:grpSpLocks/>
            </p:cNvGrpSpPr>
            <p:nvPr/>
          </p:nvGrpSpPr>
          <p:grpSpPr bwMode="auto">
            <a:xfrm rot="10800000">
              <a:off x="2640" y="1296"/>
              <a:ext cx="192" cy="288"/>
              <a:chOff x="1827" y="2496"/>
              <a:chExt cx="93" cy="96"/>
            </a:xfrm>
          </p:grpSpPr>
          <p:sp>
            <p:nvSpPr>
              <p:cNvPr id="615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25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57" name="Text Box 44"/>
            <p:cNvSpPr txBox="1">
              <a:spLocks noChangeArrowheads="1"/>
            </p:cNvSpPr>
            <p:nvPr/>
          </p:nvSpPr>
          <p:spPr bwMode="auto">
            <a:xfrm>
              <a:off x="1776" y="182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61458" name="Line 45"/>
            <p:cNvSpPr>
              <a:spLocks noChangeShapeType="1"/>
            </p:cNvSpPr>
            <p:nvPr/>
          </p:nvSpPr>
          <p:spPr bwMode="auto">
            <a:xfrm>
              <a:off x="3024" y="115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59" name="Group 46"/>
            <p:cNvGrpSpPr>
              <a:grpSpLocks/>
            </p:cNvGrpSpPr>
            <p:nvPr/>
          </p:nvGrpSpPr>
          <p:grpSpPr bwMode="auto">
            <a:xfrm rot="10800000" flipH="1">
              <a:off x="2880" y="1200"/>
              <a:ext cx="144" cy="192"/>
              <a:chOff x="1827" y="2496"/>
              <a:chExt cx="93" cy="96"/>
            </a:xfrm>
          </p:grpSpPr>
          <p:sp>
            <p:nvSpPr>
              <p:cNvPr id="615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23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60" name="Text Box 49"/>
            <p:cNvSpPr txBox="1">
              <a:spLocks noChangeArrowheads="1"/>
            </p:cNvSpPr>
            <p:nvPr/>
          </p:nvSpPr>
          <p:spPr bwMode="auto">
            <a:xfrm>
              <a:off x="2544" y="15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61461" name="Line 50"/>
            <p:cNvSpPr>
              <a:spLocks noChangeShapeType="1"/>
            </p:cNvSpPr>
            <p:nvPr/>
          </p:nvSpPr>
          <p:spPr bwMode="auto">
            <a:xfrm>
              <a:off x="3024" y="172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62" name="Line 51"/>
            <p:cNvSpPr>
              <a:spLocks noChangeShapeType="1"/>
            </p:cNvSpPr>
            <p:nvPr/>
          </p:nvSpPr>
          <p:spPr bwMode="auto">
            <a:xfrm>
              <a:off x="3888" y="172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63" name="Group 52"/>
            <p:cNvGrpSpPr>
              <a:grpSpLocks/>
            </p:cNvGrpSpPr>
            <p:nvPr/>
          </p:nvGrpSpPr>
          <p:grpSpPr bwMode="auto">
            <a:xfrm rot="5400000">
              <a:off x="3456" y="1536"/>
              <a:ext cx="144" cy="240"/>
              <a:chOff x="1827" y="2496"/>
              <a:chExt cx="93" cy="96"/>
            </a:xfrm>
          </p:grpSpPr>
          <p:sp>
            <p:nvSpPr>
              <p:cNvPr id="615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21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64" name="Group 55"/>
            <p:cNvGrpSpPr>
              <a:grpSpLocks/>
            </p:cNvGrpSpPr>
            <p:nvPr/>
          </p:nvGrpSpPr>
          <p:grpSpPr bwMode="auto">
            <a:xfrm rot="16200000" flipH="1">
              <a:off x="3696" y="1536"/>
              <a:ext cx="144" cy="240"/>
              <a:chOff x="1827" y="2496"/>
              <a:chExt cx="93" cy="96"/>
            </a:xfrm>
          </p:grpSpPr>
          <p:sp>
            <p:nvSpPr>
              <p:cNvPr id="615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19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65" name="Text Box 58"/>
            <p:cNvSpPr txBox="1">
              <a:spLocks noChangeArrowheads="1"/>
            </p:cNvSpPr>
            <p:nvPr/>
          </p:nvSpPr>
          <p:spPr bwMode="auto">
            <a:xfrm>
              <a:off x="3360" y="124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61466" name="Line 59"/>
            <p:cNvSpPr>
              <a:spLocks noChangeShapeType="1"/>
            </p:cNvSpPr>
            <p:nvPr/>
          </p:nvSpPr>
          <p:spPr bwMode="auto">
            <a:xfrm flipV="1">
              <a:off x="3360" y="230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67" name="Line 60"/>
            <p:cNvSpPr>
              <a:spLocks noChangeShapeType="1"/>
            </p:cNvSpPr>
            <p:nvPr/>
          </p:nvSpPr>
          <p:spPr bwMode="auto">
            <a:xfrm>
              <a:off x="3360" y="230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68" name="Text Box 61"/>
            <p:cNvSpPr txBox="1">
              <a:spLocks noChangeArrowheads="1"/>
            </p:cNvSpPr>
            <p:nvPr/>
          </p:nvSpPr>
          <p:spPr bwMode="auto">
            <a:xfrm>
              <a:off x="3552" y="267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61469" name="Line 62"/>
            <p:cNvSpPr>
              <a:spLocks noChangeShapeType="1"/>
            </p:cNvSpPr>
            <p:nvPr/>
          </p:nvSpPr>
          <p:spPr bwMode="auto">
            <a:xfrm flipV="1">
              <a:off x="2448" y="264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70" name="Group 63"/>
            <p:cNvGrpSpPr>
              <a:grpSpLocks/>
            </p:cNvGrpSpPr>
            <p:nvPr/>
          </p:nvGrpSpPr>
          <p:grpSpPr bwMode="auto">
            <a:xfrm>
              <a:off x="2304" y="3168"/>
              <a:ext cx="144" cy="240"/>
              <a:chOff x="1827" y="2496"/>
              <a:chExt cx="93" cy="96"/>
            </a:xfrm>
          </p:grpSpPr>
          <p:sp>
            <p:nvSpPr>
              <p:cNvPr id="615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17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71" name="Group 66"/>
            <p:cNvGrpSpPr>
              <a:grpSpLocks/>
            </p:cNvGrpSpPr>
            <p:nvPr/>
          </p:nvGrpSpPr>
          <p:grpSpPr bwMode="auto">
            <a:xfrm rot="10800000" flipH="1">
              <a:off x="2304" y="2928"/>
              <a:ext cx="144" cy="240"/>
              <a:chOff x="1827" y="2496"/>
              <a:chExt cx="93" cy="96"/>
            </a:xfrm>
          </p:grpSpPr>
          <p:sp>
            <p:nvSpPr>
              <p:cNvPr id="6151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15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72" name="Text Box 69"/>
            <p:cNvSpPr txBox="1">
              <a:spLocks noChangeArrowheads="1"/>
            </p:cNvSpPr>
            <p:nvPr/>
          </p:nvSpPr>
          <p:spPr bwMode="auto">
            <a:xfrm>
              <a:off x="1632" y="31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61473" name="Rectangle 70"/>
            <p:cNvSpPr>
              <a:spLocks noChangeArrowheads="1"/>
            </p:cNvSpPr>
            <p:nvPr/>
          </p:nvSpPr>
          <p:spPr bwMode="auto">
            <a:xfrm>
              <a:off x="3952" y="201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1474" name="Rectangle 71"/>
            <p:cNvSpPr>
              <a:spLocks noChangeArrowheads="1"/>
            </p:cNvSpPr>
            <p:nvPr/>
          </p:nvSpPr>
          <p:spPr bwMode="auto">
            <a:xfrm>
              <a:off x="3952" y="172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1475" name="Group 72"/>
            <p:cNvGrpSpPr>
              <a:grpSpLocks/>
            </p:cNvGrpSpPr>
            <p:nvPr/>
          </p:nvGrpSpPr>
          <p:grpSpPr bwMode="auto">
            <a:xfrm flipH="1">
              <a:off x="3952" y="2189"/>
              <a:ext cx="103" cy="115"/>
              <a:chOff x="1827" y="2496"/>
              <a:chExt cx="93" cy="96"/>
            </a:xfrm>
          </p:grpSpPr>
          <p:sp>
            <p:nvSpPr>
              <p:cNvPr id="615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13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76" name="Group 75"/>
            <p:cNvGrpSpPr>
              <a:grpSpLocks/>
            </p:cNvGrpSpPr>
            <p:nvPr/>
          </p:nvGrpSpPr>
          <p:grpSpPr bwMode="auto">
            <a:xfrm flipH="1" flipV="1">
              <a:off x="3952" y="1728"/>
              <a:ext cx="103" cy="115"/>
              <a:chOff x="1827" y="2496"/>
              <a:chExt cx="93" cy="96"/>
            </a:xfrm>
          </p:grpSpPr>
          <p:sp>
            <p:nvSpPr>
              <p:cNvPr id="615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11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77" name="Text Box 78"/>
            <p:cNvSpPr txBox="1">
              <a:spLocks noChangeArrowheads="1"/>
            </p:cNvSpPr>
            <p:nvPr/>
          </p:nvSpPr>
          <p:spPr bwMode="auto">
            <a:xfrm>
              <a:off x="3986" y="180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1478" name="Text Box 79"/>
            <p:cNvSpPr txBox="1">
              <a:spLocks noChangeArrowheads="1"/>
            </p:cNvSpPr>
            <p:nvPr/>
          </p:nvSpPr>
          <p:spPr bwMode="auto">
            <a:xfrm>
              <a:off x="3986" y="206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1479" name="Line 80"/>
            <p:cNvSpPr>
              <a:spLocks noChangeShapeType="1"/>
            </p:cNvSpPr>
            <p:nvPr/>
          </p:nvSpPr>
          <p:spPr bwMode="auto">
            <a:xfrm>
              <a:off x="2448" y="340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1480" name="Group 81"/>
            <p:cNvGrpSpPr>
              <a:grpSpLocks/>
            </p:cNvGrpSpPr>
            <p:nvPr/>
          </p:nvGrpSpPr>
          <p:grpSpPr bwMode="auto">
            <a:xfrm rot="16200000" flipV="1">
              <a:off x="3432" y="2287"/>
              <a:ext cx="144" cy="192"/>
              <a:chOff x="1827" y="2496"/>
              <a:chExt cx="93" cy="96"/>
            </a:xfrm>
          </p:grpSpPr>
          <p:sp>
            <p:nvSpPr>
              <p:cNvPr id="615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09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81" name="Group 84"/>
            <p:cNvGrpSpPr>
              <a:grpSpLocks/>
            </p:cNvGrpSpPr>
            <p:nvPr/>
          </p:nvGrpSpPr>
          <p:grpSpPr bwMode="auto">
            <a:xfrm rot="10800000" flipH="1">
              <a:off x="3216" y="3408"/>
              <a:ext cx="144" cy="240"/>
              <a:chOff x="1827" y="2496"/>
              <a:chExt cx="93" cy="96"/>
            </a:xfrm>
          </p:grpSpPr>
          <p:sp>
            <p:nvSpPr>
              <p:cNvPr id="615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507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1482" name="Text Box 87"/>
            <p:cNvSpPr txBox="1">
              <a:spLocks noChangeArrowheads="1"/>
            </p:cNvSpPr>
            <p:nvPr/>
          </p:nvSpPr>
          <p:spPr bwMode="auto">
            <a:xfrm>
              <a:off x="3408" y="192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61483" name="Line 88"/>
            <p:cNvSpPr>
              <a:spLocks noChangeShapeType="1"/>
            </p:cNvSpPr>
            <p:nvPr/>
          </p:nvSpPr>
          <p:spPr bwMode="auto">
            <a:xfrm flipV="1">
              <a:off x="3360" y="172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84" name="Line 89"/>
            <p:cNvSpPr>
              <a:spLocks noChangeShapeType="1"/>
            </p:cNvSpPr>
            <p:nvPr/>
          </p:nvSpPr>
          <p:spPr bwMode="auto">
            <a:xfrm flipV="1">
              <a:off x="3408" y="172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85" name="Text Box 90"/>
            <p:cNvSpPr txBox="1">
              <a:spLocks noChangeArrowheads="1"/>
            </p:cNvSpPr>
            <p:nvPr/>
          </p:nvSpPr>
          <p:spPr bwMode="auto">
            <a:xfrm>
              <a:off x="2592" y="360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61486" name="Text Box 91"/>
            <p:cNvSpPr txBox="1">
              <a:spLocks noChangeArrowheads="1"/>
            </p:cNvSpPr>
            <p:nvPr/>
          </p:nvSpPr>
          <p:spPr bwMode="auto">
            <a:xfrm>
              <a:off x="384" y="297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61487" name="Text Box 92"/>
            <p:cNvSpPr txBox="1">
              <a:spLocks noChangeArrowheads="1"/>
            </p:cNvSpPr>
            <p:nvPr/>
          </p:nvSpPr>
          <p:spPr bwMode="auto">
            <a:xfrm>
              <a:off x="2688" y="398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1488" name="Text Box 93"/>
            <p:cNvSpPr txBox="1">
              <a:spLocks noChangeArrowheads="1"/>
            </p:cNvSpPr>
            <p:nvPr/>
          </p:nvSpPr>
          <p:spPr bwMode="auto">
            <a:xfrm>
              <a:off x="2592" y="76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1489" name="Text Box 94"/>
            <p:cNvSpPr txBox="1">
              <a:spLocks noChangeArrowheads="1"/>
            </p:cNvSpPr>
            <p:nvPr/>
          </p:nvSpPr>
          <p:spPr bwMode="auto">
            <a:xfrm>
              <a:off x="4464" y="23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1490" name="Text Box 95"/>
            <p:cNvSpPr txBox="1">
              <a:spLocks noChangeArrowheads="1"/>
            </p:cNvSpPr>
            <p:nvPr/>
          </p:nvSpPr>
          <p:spPr bwMode="auto">
            <a:xfrm>
              <a:off x="816" y="235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61491" name="Group 96"/>
            <p:cNvGrpSpPr>
              <a:grpSpLocks/>
            </p:cNvGrpSpPr>
            <p:nvPr/>
          </p:nvGrpSpPr>
          <p:grpSpPr bwMode="auto">
            <a:xfrm>
              <a:off x="1872" y="3648"/>
              <a:ext cx="240" cy="96"/>
              <a:chOff x="1920" y="3600"/>
              <a:chExt cx="144" cy="96"/>
            </a:xfrm>
          </p:grpSpPr>
          <p:grpSp>
            <p:nvGrpSpPr>
              <p:cNvPr id="61502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1504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505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1503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92" name="Group 101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61498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1500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501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1499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1493" name="Group 106"/>
            <p:cNvGrpSpPr>
              <a:grpSpLocks/>
            </p:cNvGrpSpPr>
            <p:nvPr/>
          </p:nvGrpSpPr>
          <p:grpSpPr bwMode="auto">
            <a:xfrm rot="5400000">
              <a:off x="1416" y="3384"/>
              <a:ext cx="240" cy="96"/>
              <a:chOff x="1920" y="3600"/>
              <a:chExt cx="144" cy="96"/>
            </a:xfrm>
          </p:grpSpPr>
          <p:grpSp>
            <p:nvGrpSpPr>
              <p:cNvPr id="61494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1496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497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1495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03586F3-D4CF-456C-87A5-FE074ACA9170}" type="slidenum">
              <a:rPr lang="en-US"/>
              <a:pPr>
                <a:defRPr/>
              </a:pPr>
              <a:t>375</a:t>
            </a:fld>
            <a:endParaRPr lang="en-US" dirty="0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3rd ITERATION</a:t>
            </a:r>
          </a:p>
        </p:txBody>
      </p:sp>
      <p:graphicFrame>
        <p:nvGraphicFramePr>
          <p:cNvPr id="17410" name="Object 6" descr="This is a picture of the burn time clock showing 12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751640747"/>
              </p:ext>
            </p:extLst>
          </p:nvPr>
        </p:nvGraphicFramePr>
        <p:xfrm>
          <a:off x="1295400" y="3497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497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6596063" y="31384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0C8AB27-AAAC-4E9E-A03B-BA8589732A67}" type="slidenum">
              <a:rPr lang="en-US"/>
              <a:pPr>
                <a:defRPr/>
              </a:pPr>
              <a:t>376</a:t>
            </a:fld>
            <a:endParaRPr lang="en-US" dirty="0"/>
          </a:p>
        </p:txBody>
      </p:sp>
      <p:pic>
        <p:nvPicPr>
          <p:cNvPr id="18436" name="Picture 2" descr="This is a picture of the front and side of the same bank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6248400" y="4114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990600" y="4495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8434" name="Object 6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518593"/>
              </p:ext>
            </p:extLst>
          </p:nvPr>
        </p:nvGraphicFramePr>
        <p:xfrm>
          <a:off x="795338" y="565467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8" y="5654675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096000" y="528161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71AC627-A73F-4DFC-8979-D823E836D99C}" type="slidenum">
              <a:rPr lang="en-US"/>
              <a:pPr>
                <a:defRPr/>
              </a:pPr>
              <a:t>377</a:t>
            </a:fld>
            <a:endParaRPr lang="en-US" dirty="0"/>
          </a:p>
        </p:txBody>
      </p:sp>
      <p:pic>
        <p:nvPicPr>
          <p:cNvPr id="19460" name="Picture 2" descr="This is a picture of the back of the same bank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41148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19462" name="Text Box 4"/>
          <p:cNvSpPr txBox="1">
            <a:spLocks noChangeArrowheads="1"/>
          </p:cNvSpPr>
          <p:nvPr/>
        </p:nvSpPr>
        <p:spPr bwMode="auto">
          <a:xfrm>
            <a:off x="7467600" y="2209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9458" name="Object 7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20966"/>
              </p:ext>
            </p:extLst>
          </p:nvPr>
        </p:nvGraphicFramePr>
        <p:xfrm>
          <a:off x="752475" y="565943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5659438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6053138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8881170-13E5-46E4-984D-6BE1669ED2D8}" type="slidenum">
              <a:rPr lang="en-US"/>
              <a:pPr>
                <a:defRPr/>
              </a:pPr>
              <a:t>378</a:t>
            </a:fld>
            <a:endParaRPr lang="en-US" dirty="0"/>
          </a:p>
        </p:txBody>
      </p:sp>
      <p:pic>
        <p:nvPicPr>
          <p:cNvPr id="20484" name="Picture 2" descr="This is a picture of the front of the same bank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3657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80772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20482" name="Object 7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240076"/>
              </p:ext>
            </p:extLst>
          </p:nvPr>
        </p:nvGraphicFramePr>
        <p:xfrm>
          <a:off x="909638" y="56737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5673725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6224588" y="53101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69CD4EF-D69E-42CD-8AF3-0D5B0FD1343A}" type="slidenum">
              <a:rPr lang="en-US"/>
              <a:pPr>
                <a:defRPr/>
              </a:pPr>
              <a:t>379</a:t>
            </a:fld>
            <a:endParaRPr lang="en-US" dirty="0"/>
          </a:p>
        </p:txBody>
      </p:sp>
      <p:sp>
        <p:nvSpPr>
          <p:cNvPr id="62467" name="Rectangle 214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2468" name="Group 215"/>
          <p:cNvGrpSpPr>
            <a:grpSpLocks/>
          </p:cNvGrpSpPr>
          <p:nvPr/>
        </p:nvGrpSpPr>
        <p:grpSpPr bwMode="auto">
          <a:xfrm>
            <a:off x="304800" y="152400"/>
            <a:ext cx="8763000" cy="5867400"/>
            <a:chOff x="96" y="144"/>
            <a:chExt cx="5568" cy="3984"/>
          </a:xfrm>
        </p:grpSpPr>
        <p:sp>
          <p:nvSpPr>
            <p:cNvPr id="62469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0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1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2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3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4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475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62675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267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80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2676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267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8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2476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7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8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9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0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1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482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626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74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483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4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5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6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7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8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9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0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1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2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3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4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95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496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62663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2664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2665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267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2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2666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266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70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67" name="Text Box 46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2668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62497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626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62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498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626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60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499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62500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62501" name="Text Box 56"/>
            <p:cNvSpPr txBox="1">
              <a:spLocks noChangeArrowheads="1"/>
            </p:cNvSpPr>
            <p:nvPr/>
          </p:nvSpPr>
          <p:spPr bwMode="auto">
            <a:xfrm>
              <a:off x="1200" y="1727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2502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62503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62504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62505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06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07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08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09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10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11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62512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62513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626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58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14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515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6265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56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16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6265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54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17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62649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51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52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50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18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62645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47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48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46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19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520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62639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264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44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2640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264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42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2521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62635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37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38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36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22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23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2524" name="Text Box 103"/>
            <p:cNvSpPr txBox="1">
              <a:spLocks noChangeArrowheads="1"/>
            </p:cNvSpPr>
            <p:nvPr/>
          </p:nvSpPr>
          <p:spPr bwMode="auto">
            <a:xfrm>
              <a:off x="1248" y="720"/>
              <a:ext cx="57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62525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62631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33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34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32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6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62627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29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30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28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7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62623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25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26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24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8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62619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21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22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20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29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62615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17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18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16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0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62611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13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14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12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1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62607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09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10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08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2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62603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05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06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04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3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62599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601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602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600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4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62595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597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98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96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5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62591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593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94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92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6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62587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589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90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88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7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625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86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8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62581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2583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584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2582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2539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62553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2567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2575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2576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7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8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9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80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2568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2569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2570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1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2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3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574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2554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5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6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7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8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9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0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1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2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3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4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65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2566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40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62541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2542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6255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52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2543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6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62544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5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546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2547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2548" name="Text Box 211"/>
            <p:cNvSpPr txBox="1">
              <a:spLocks noChangeArrowheads="1"/>
            </p:cNvSpPr>
            <p:nvPr/>
          </p:nvSpPr>
          <p:spPr bwMode="auto">
            <a:xfrm>
              <a:off x="2543" y="144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2549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8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2550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2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FC516F5-4F94-4C60-A9E2-53316F03693E}" type="slidenum">
              <a:rPr lang="en-US"/>
              <a:pPr>
                <a:defRPr/>
              </a:pPr>
              <a:t>380</a:t>
            </a:fld>
            <a:endParaRPr lang="en-US" dirty="0"/>
          </a:p>
        </p:txBody>
      </p:sp>
      <p:sp>
        <p:nvSpPr>
          <p:cNvPr id="21508" name="Rectangle 1197"/>
          <p:cNvSpPr>
            <a:spLocks noChangeArrowheads="1"/>
          </p:cNvSpPr>
          <p:nvPr/>
        </p:nvSpPr>
        <p:spPr bwMode="auto"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1509" name="Group 1198"/>
          <p:cNvGrpSpPr>
            <a:grpSpLocks/>
          </p:cNvGrpSpPr>
          <p:nvPr/>
        </p:nvGrpSpPr>
        <p:grpSpPr bwMode="auto">
          <a:xfrm>
            <a:off x="650875" y="228600"/>
            <a:ext cx="7273925" cy="5257800"/>
            <a:chOff x="288" y="864"/>
            <a:chExt cx="4582" cy="3312"/>
          </a:xfrm>
        </p:grpSpPr>
        <p:sp>
          <p:nvSpPr>
            <p:cNvPr id="21511" name="Line 1026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2" name="Line 1027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3" name="Line 1028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4" name="Line 1029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5" name="Line 1030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6" name="Line 1031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7" name="Line 1032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18" name="Line 1033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1519" name="Group 1034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21676" name="Group 10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78" name="Line 10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79" name="Line 10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77" name="Line 10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0" name="Group 1039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21672" name="Group 10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74" name="Line 10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75" name="Line 10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73" name="Line 10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1" name="Group 1044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21668" name="Group 10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70" name="Line 10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71" name="Line 10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69" name="Line 10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2" name="Group 1049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21664" name="Group 10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66" name="Line 10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67" name="Line 10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65" name="Line 10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3" name="Group 1054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21660" name="Group 10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62" name="Line 10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63" name="Line 10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61" name="Line 10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4" name="Group 1059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21656" name="Group 10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58" name="Line 10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59" name="Line 10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57" name="Line 10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5" name="Group 1064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21652" name="Group 10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54" name="Line 10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55" name="Line 10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53" name="Line 10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6" name="Group 1069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21648" name="Group 10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50" name="Line 10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51" name="Line 10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49" name="Line 10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7" name="Group 1074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21644" name="Group 10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46" name="Line 10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47" name="Line 10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45" name="Line 10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8" name="Group 1079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21640" name="Group 10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42" name="Line 10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43" name="Line 10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41" name="Line 10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29" name="Group 1084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21636" name="Group 10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38" name="Line 10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39" name="Line 10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37" name="Line 10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30" name="Group 1089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21632" name="Group 109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34" name="Line 109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35" name="Line 109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33" name="Line 109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31" name="Group 1094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21628" name="Group 109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30" name="Line 109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31" name="Line 109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29" name="Line 109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32" name="Group 1099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21624" name="Group 110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26" name="Line 110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27" name="Line 110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25" name="Line 110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33" name="Group 1104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21620" name="Group 1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22" name="Line 1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23" name="Line 1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21" name="Line 1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34" name="Group 1109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21616" name="Group 1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1618" name="Line 1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19" name="Line 1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17" name="Line 1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1535" name="Line 1114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6" name="Line 1115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1537" name="Group 1116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21606" name="Rectangle 1117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607" name="Rectangle 1118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1608" name="Group 1119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2161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15" name="Line 112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1609" name="Group 1122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2161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613" name="Line 112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1610" name="Text Box 1125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1611" name="Text Box 1126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1538" name="Line 1127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39" name="Line 1128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0" name="Line 1129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1" name="Line 1130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2" name="Line 1131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3" name="Line 1132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4" name="Line 1133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5" name="Line 1134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6" name="Text Box 1135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21547" name="Text Box 1136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21548" name="Text Box 1137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21549" name="Text Box 1138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21550" name="Text Box 1139"/>
            <p:cNvSpPr txBox="1">
              <a:spLocks noChangeArrowheads="1"/>
            </p:cNvSpPr>
            <p:nvPr/>
          </p:nvSpPr>
          <p:spPr bwMode="auto">
            <a:xfrm>
              <a:off x="1632" y="19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21551" name="Text Box 1140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21552" name="Line 1141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1553" name="Group 1142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216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605" name="Line 11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54" name="Group 1145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216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603" name="Line 11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55" name="Group 1148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216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601" name="Line 11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56" name="Group 1151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215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99" name="Line 11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57" name="Group 1154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215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97" name="Line 115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1558" name="Group 1157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215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595" name="Line 115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1559" name="Text Box 1160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21560" name="Group 1161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21580" name="Group 1162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21588" name="Rectangle 1163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1589" name="Line 1164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90" name="Line 1165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91" name="Line 1166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92" name="Line 1167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93" name="Line 1168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1581" name="Group 1169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21582" name="Rectangle 1170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1583" name="Line 1171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84" name="Line 1172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85" name="Line 1173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86" name="Line 1174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1587" name="Line 1175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21561" name="Line 1176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2" name="Line 1177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3" name="Line 1178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4" name="Line 1179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5" name="Line 1180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6" name="Line 1181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7" name="Line 1182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8" name="Line 1183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69" name="Line 1184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70" name="Line 1185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71" name="Line 1186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72" name="Text Box 1187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21573" name="Line 1188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74" name="Text Box 1189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21575" name="Text Box 1190"/>
            <p:cNvSpPr txBox="1">
              <a:spLocks noChangeArrowheads="1"/>
            </p:cNvSpPr>
            <p:nvPr/>
          </p:nvSpPr>
          <p:spPr bwMode="auto">
            <a:xfrm>
              <a:off x="2688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21576" name="Text Box 1191"/>
            <p:cNvSpPr txBox="1">
              <a:spLocks noChangeArrowheads="1"/>
            </p:cNvSpPr>
            <p:nvPr/>
          </p:nvSpPr>
          <p:spPr bwMode="auto">
            <a:xfrm>
              <a:off x="2736" y="86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21577" name="Text Box 1192"/>
            <p:cNvSpPr txBox="1">
              <a:spLocks noChangeArrowheads="1"/>
            </p:cNvSpPr>
            <p:nvPr/>
          </p:nvSpPr>
          <p:spPr bwMode="auto">
            <a:xfrm>
              <a:off x="4416" y="22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21578" name="Text Box 1193"/>
            <p:cNvSpPr txBox="1">
              <a:spLocks noChangeArrowheads="1"/>
            </p:cNvSpPr>
            <p:nvPr/>
          </p:nvSpPr>
          <p:spPr bwMode="auto">
            <a:xfrm>
              <a:off x="912" y="225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21579" name="Oval 1194"/>
            <p:cNvSpPr>
              <a:spLocks noChangeArrowheads="1"/>
            </p:cNvSpPr>
            <p:nvPr/>
          </p:nvSpPr>
          <p:spPr bwMode="auto">
            <a:xfrm flipH="1">
              <a:off x="2016" y="2112"/>
              <a:ext cx="336" cy="2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21506" name="Object 1195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236239"/>
              </p:ext>
            </p:extLst>
          </p:nvPr>
        </p:nvGraphicFramePr>
        <p:xfrm>
          <a:off x="871538" y="56769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538" y="56769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1196"/>
          <p:cNvSpPr txBox="1">
            <a:spLocks noChangeArrowheads="1"/>
          </p:cNvSpPr>
          <p:nvPr/>
        </p:nvSpPr>
        <p:spPr bwMode="auto">
          <a:xfrm>
            <a:off x="6181725" y="53435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This is a picture of the back of the same b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3962400" y="5029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47108" name="Line 5"/>
          <p:cNvSpPr>
            <a:spLocks noChangeShapeType="1"/>
          </p:cNvSpPr>
          <p:nvPr/>
        </p:nvSpPr>
        <p:spPr bwMode="auto">
          <a:xfrm flipV="1">
            <a:off x="4419600" y="44196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C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30D1578-5E48-49C8-85EB-81865E534510}" type="slidenum">
              <a:rPr lang="en-US"/>
              <a:pPr>
                <a:defRPr/>
              </a:pPr>
              <a:t>345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83A5C18-64AC-4178-9D26-40B21C27B82E}" type="slidenum">
              <a:rPr lang="en-US"/>
              <a:pPr>
                <a:defRPr/>
              </a:pPr>
              <a:t>381</a:t>
            </a:fld>
            <a:endParaRPr lang="en-US" dirty="0"/>
          </a:p>
        </p:txBody>
      </p:sp>
      <p:sp>
        <p:nvSpPr>
          <p:cNvPr id="63491" name="Rectangle 147"/>
          <p:cNvSpPr>
            <a:spLocks noChangeArrowheads="1"/>
          </p:cNvSpPr>
          <p:nvPr/>
        </p:nvSpPr>
        <p:spPr bwMode="auto">
          <a:xfrm>
            <a:off x="0" y="0"/>
            <a:ext cx="9144000" cy="6248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3492" name="Group 148"/>
          <p:cNvGrpSpPr>
            <a:grpSpLocks/>
          </p:cNvGrpSpPr>
          <p:nvPr/>
        </p:nvGrpSpPr>
        <p:grpSpPr bwMode="auto">
          <a:xfrm>
            <a:off x="650875" y="381000"/>
            <a:ext cx="7273925" cy="5486400"/>
            <a:chOff x="410" y="240"/>
            <a:chExt cx="4582" cy="3456"/>
          </a:xfrm>
        </p:grpSpPr>
        <p:sp>
          <p:nvSpPr>
            <p:cNvPr id="63493" name="Line 2"/>
            <p:cNvSpPr>
              <a:spLocks noChangeShapeType="1"/>
            </p:cNvSpPr>
            <p:nvPr/>
          </p:nvSpPr>
          <p:spPr bwMode="auto">
            <a:xfrm>
              <a:off x="1562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4" name="Line 3"/>
            <p:cNvSpPr>
              <a:spLocks noChangeShapeType="1"/>
            </p:cNvSpPr>
            <p:nvPr/>
          </p:nvSpPr>
          <p:spPr bwMode="auto">
            <a:xfrm rot="5400000">
              <a:off x="3026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5" name="Line 4"/>
            <p:cNvSpPr>
              <a:spLocks noChangeShapeType="1"/>
            </p:cNvSpPr>
            <p:nvPr/>
          </p:nvSpPr>
          <p:spPr bwMode="auto">
            <a:xfrm>
              <a:off x="2474" y="264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6" name="Line 5"/>
            <p:cNvSpPr>
              <a:spLocks noChangeShapeType="1"/>
            </p:cNvSpPr>
            <p:nvPr/>
          </p:nvSpPr>
          <p:spPr bwMode="auto">
            <a:xfrm>
              <a:off x="3386" y="240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7" name="Line 6"/>
            <p:cNvSpPr>
              <a:spLocks noChangeShapeType="1"/>
            </p:cNvSpPr>
            <p:nvPr/>
          </p:nvSpPr>
          <p:spPr bwMode="auto">
            <a:xfrm>
              <a:off x="2474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8" name="Line 7"/>
            <p:cNvSpPr>
              <a:spLocks noChangeShapeType="1"/>
            </p:cNvSpPr>
            <p:nvPr/>
          </p:nvSpPr>
          <p:spPr bwMode="auto">
            <a:xfrm>
              <a:off x="338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499" name="Line 8"/>
            <p:cNvSpPr>
              <a:spLocks noChangeShapeType="1"/>
            </p:cNvSpPr>
            <p:nvPr/>
          </p:nvSpPr>
          <p:spPr bwMode="auto">
            <a:xfrm>
              <a:off x="1562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00" name="Line 9"/>
            <p:cNvSpPr>
              <a:spLocks noChangeShapeType="1"/>
            </p:cNvSpPr>
            <p:nvPr/>
          </p:nvSpPr>
          <p:spPr bwMode="auto">
            <a:xfrm rot="5400000">
              <a:off x="29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01" name="Group 10"/>
            <p:cNvGrpSpPr>
              <a:grpSpLocks/>
            </p:cNvGrpSpPr>
            <p:nvPr/>
          </p:nvGrpSpPr>
          <p:grpSpPr bwMode="auto">
            <a:xfrm>
              <a:off x="2666" y="1440"/>
              <a:ext cx="432" cy="720"/>
              <a:chOff x="2640" y="1920"/>
              <a:chExt cx="432" cy="720"/>
            </a:xfrm>
          </p:grpSpPr>
          <p:grpSp>
            <p:nvGrpSpPr>
              <p:cNvPr id="63610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3624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3632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3633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4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3625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3626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3627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2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2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631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3611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2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3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4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5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6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7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8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19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20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21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22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3623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2" name="Group 39"/>
            <p:cNvGrpSpPr>
              <a:grpSpLocks/>
            </p:cNvGrpSpPr>
            <p:nvPr/>
          </p:nvGrpSpPr>
          <p:grpSpPr bwMode="auto">
            <a:xfrm>
              <a:off x="2858" y="624"/>
              <a:ext cx="240" cy="96"/>
              <a:chOff x="1920" y="3600"/>
              <a:chExt cx="144" cy="96"/>
            </a:xfrm>
          </p:grpSpPr>
          <p:grpSp>
            <p:nvGrpSpPr>
              <p:cNvPr id="63606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08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09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07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3" name="Group 44"/>
            <p:cNvGrpSpPr>
              <a:grpSpLocks/>
            </p:cNvGrpSpPr>
            <p:nvPr/>
          </p:nvGrpSpPr>
          <p:grpSpPr bwMode="auto">
            <a:xfrm rot="5400000">
              <a:off x="4178" y="1248"/>
              <a:ext cx="240" cy="96"/>
              <a:chOff x="1920" y="3600"/>
              <a:chExt cx="144" cy="96"/>
            </a:xfrm>
          </p:grpSpPr>
          <p:grpSp>
            <p:nvGrpSpPr>
              <p:cNvPr id="63602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04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05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603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4" name="Group 49"/>
            <p:cNvGrpSpPr>
              <a:grpSpLocks/>
            </p:cNvGrpSpPr>
            <p:nvPr/>
          </p:nvGrpSpPr>
          <p:grpSpPr bwMode="auto">
            <a:xfrm rot="5400000">
              <a:off x="4178" y="1896"/>
              <a:ext cx="240" cy="96"/>
              <a:chOff x="1920" y="3600"/>
              <a:chExt cx="144" cy="96"/>
            </a:xfrm>
          </p:grpSpPr>
          <p:grpSp>
            <p:nvGrpSpPr>
              <p:cNvPr id="63598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600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601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99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5" name="Group 54"/>
            <p:cNvGrpSpPr>
              <a:grpSpLocks/>
            </p:cNvGrpSpPr>
            <p:nvPr/>
          </p:nvGrpSpPr>
          <p:grpSpPr bwMode="auto">
            <a:xfrm rot="5400000">
              <a:off x="4178" y="2568"/>
              <a:ext cx="240" cy="96"/>
              <a:chOff x="1920" y="3600"/>
              <a:chExt cx="144" cy="96"/>
            </a:xfrm>
          </p:grpSpPr>
          <p:grpSp>
            <p:nvGrpSpPr>
              <p:cNvPr id="63594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96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97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95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6" name="Group 59"/>
            <p:cNvGrpSpPr>
              <a:grpSpLocks/>
            </p:cNvGrpSpPr>
            <p:nvPr/>
          </p:nvGrpSpPr>
          <p:grpSpPr bwMode="auto">
            <a:xfrm>
              <a:off x="2810" y="3600"/>
              <a:ext cx="240" cy="96"/>
              <a:chOff x="1920" y="3600"/>
              <a:chExt cx="144" cy="96"/>
            </a:xfrm>
          </p:grpSpPr>
          <p:grpSp>
            <p:nvGrpSpPr>
              <p:cNvPr id="63590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92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93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91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7" name="Group 64"/>
            <p:cNvGrpSpPr>
              <a:grpSpLocks/>
            </p:cNvGrpSpPr>
            <p:nvPr/>
          </p:nvGrpSpPr>
          <p:grpSpPr bwMode="auto">
            <a:xfrm>
              <a:off x="3722" y="3168"/>
              <a:ext cx="240" cy="96"/>
              <a:chOff x="1920" y="3600"/>
              <a:chExt cx="144" cy="96"/>
            </a:xfrm>
          </p:grpSpPr>
          <p:grpSp>
            <p:nvGrpSpPr>
              <p:cNvPr id="63586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88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89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87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8" name="Group 69"/>
            <p:cNvGrpSpPr>
              <a:grpSpLocks/>
            </p:cNvGrpSpPr>
            <p:nvPr/>
          </p:nvGrpSpPr>
          <p:grpSpPr bwMode="auto">
            <a:xfrm>
              <a:off x="1898" y="3168"/>
              <a:ext cx="240" cy="96"/>
              <a:chOff x="1920" y="3600"/>
              <a:chExt cx="144" cy="96"/>
            </a:xfrm>
          </p:grpSpPr>
          <p:grpSp>
            <p:nvGrpSpPr>
              <p:cNvPr id="63582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84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85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83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09" name="Group 74"/>
            <p:cNvGrpSpPr>
              <a:grpSpLocks/>
            </p:cNvGrpSpPr>
            <p:nvPr/>
          </p:nvGrpSpPr>
          <p:grpSpPr bwMode="auto">
            <a:xfrm rot="5400000">
              <a:off x="1442" y="1200"/>
              <a:ext cx="240" cy="96"/>
              <a:chOff x="1920" y="3600"/>
              <a:chExt cx="144" cy="96"/>
            </a:xfrm>
          </p:grpSpPr>
          <p:grpSp>
            <p:nvGrpSpPr>
              <p:cNvPr id="63578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80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81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79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0" name="Group 79"/>
            <p:cNvGrpSpPr>
              <a:grpSpLocks/>
            </p:cNvGrpSpPr>
            <p:nvPr/>
          </p:nvGrpSpPr>
          <p:grpSpPr bwMode="auto">
            <a:xfrm rot="5400000">
              <a:off x="1442" y="1848"/>
              <a:ext cx="240" cy="96"/>
              <a:chOff x="1920" y="3600"/>
              <a:chExt cx="144" cy="96"/>
            </a:xfrm>
          </p:grpSpPr>
          <p:grpSp>
            <p:nvGrpSpPr>
              <p:cNvPr id="63574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76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77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75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3511" name="Group 84"/>
            <p:cNvGrpSpPr>
              <a:grpSpLocks/>
            </p:cNvGrpSpPr>
            <p:nvPr/>
          </p:nvGrpSpPr>
          <p:grpSpPr bwMode="auto">
            <a:xfrm rot="5400000">
              <a:off x="1442" y="2520"/>
              <a:ext cx="240" cy="96"/>
              <a:chOff x="1920" y="3600"/>
              <a:chExt cx="144" cy="96"/>
            </a:xfrm>
          </p:grpSpPr>
          <p:grpSp>
            <p:nvGrpSpPr>
              <p:cNvPr id="63570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3572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73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71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12" name="Rectangle 89"/>
            <p:cNvSpPr>
              <a:spLocks noChangeArrowheads="1"/>
            </p:cNvSpPr>
            <p:nvPr/>
          </p:nvSpPr>
          <p:spPr bwMode="auto">
            <a:xfrm>
              <a:off x="4298" y="220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13" name="Rectangle 90"/>
            <p:cNvSpPr>
              <a:spLocks noChangeArrowheads="1"/>
            </p:cNvSpPr>
            <p:nvPr/>
          </p:nvSpPr>
          <p:spPr bwMode="auto">
            <a:xfrm rot="5400000">
              <a:off x="3674" y="52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3514" name="Line 91"/>
            <p:cNvSpPr>
              <a:spLocks noChangeShapeType="1"/>
            </p:cNvSpPr>
            <p:nvPr/>
          </p:nvSpPr>
          <p:spPr bwMode="auto">
            <a:xfrm>
              <a:off x="2474" y="26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5" name="Text Box 92"/>
            <p:cNvSpPr txBox="1">
              <a:spLocks noChangeArrowheads="1"/>
            </p:cNvSpPr>
            <p:nvPr/>
          </p:nvSpPr>
          <p:spPr bwMode="auto">
            <a:xfrm>
              <a:off x="2618" y="307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63516" name="Group 93"/>
            <p:cNvGrpSpPr>
              <a:grpSpLocks/>
            </p:cNvGrpSpPr>
            <p:nvPr/>
          </p:nvGrpSpPr>
          <p:grpSpPr bwMode="auto">
            <a:xfrm rot="16200000" flipV="1">
              <a:off x="2546" y="2616"/>
              <a:ext cx="144" cy="192"/>
              <a:chOff x="1827" y="2496"/>
              <a:chExt cx="93" cy="96"/>
            </a:xfrm>
          </p:grpSpPr>
          <p:sp>
            <p:nvSpPr>
              <p:cNvPr id="6356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69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17" name="Line 96"/>
            <p:cNvSpPr>
              <a:spLocks noChangeShapeType="1"/>
            </p:cNvSpPr>
            <p:nvPr/>
          </p:nvSpPr>
          <p:spPr bwMode="auto">
            <a:xfrm>
              <a:off x="2282" y="67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8" name="Line 97"/>
            <p:cNvSpPr>
              <a:spLocks noChangeShapeType="1"/>
            </p:cNvSpPr>
            <p:nvPr/>
          </p:nvSpPr>
          <p:spPr bwMode="auto">
            <a:xfrm>
              <a:off x="1562" y="1680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19" name="Text Box 98"/>
            <p:cNvSpPr txBox="1">
              <a:spLocks noChangeArrowheads="1"/>
            </p:cNvSpPr>
            <p:nvPr/>
          </p:nvSpPr>
          <p:spPr bwMode="auto">
            <a:xfrm>
              <a:off x="1658" y="110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63520" name="Group 99"/>
            <p:cNvGrpSpPr>
              <a:grpSpLocks/>
            </p:cNvGrpSpPr>
            <p:nvPr/>
          </p:nvGrpSpPr>
          <p:grpSpPr bwMode="auto">
            <a:xfrm rot="10800000" flipH="1">
              <a:off x="2138" y="1344"/>
              <a:ext cx="144" cy="192"/>
              <a:chOff x="1827" y="2496"/>
              <a:chExt cx="93" cy="96"/>
            </a:xfrm>
          </p:grpSpPr>
          <p:sp>
            <p:nvSpPr>
              <p:cNvPr id="635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67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21" name="Line 102"/>
            <p:cNvSpPr>
              <a:spLocks noChangeShapeType="1"/>
            </p:cNvSpPr>
            <p:nvPr/>
          </p:nvSpPr>
          <p:spPr bwMode="auto">
            <a:xfrm>
              <a:off x="2282" y="16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22" name="Line 103"/>
            <p:cNvSpPr>
              <a:spLocks noChangeShapeType="1"/>
            </p:cNvSpPr>
            <p:nvPr/>
          </p:nvSpPr>
          <p:spPr bwMode="auto">
            <a:xfrm flipH="1">
              <a:off x="2282" y="264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23" name="Group 104"/>
            <p:cNvGrpSpPr>
              <a:grpSpLocks/>
            </p:cNvGrpSpPr>
            <p:nvPr/>
          </p:nvGrpSpPr>
          <p:grpSpPr bwMode="auto">
            <a:xfrm rot="10800000" flipH="1">
              <a:off x="2138" y="2064"/>
              <a:ext cx="144" cy="192"/>
              <a:chOff x="1827" y="2496"/>
              <a:chExt cx="93" cy="96"/>
            </a:xfrm>
          </p:grpSpPr>
          <p:sp>
            <p:nvSpPr>
              <p:cNvPr id="635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65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24" name="Text Box 107"/>
            <p:cNvSpPr txBox="1">
              <a:spLocks noChangeArrowheads="1"/>
            </p:cNvSpPr>
            <p:nvPr/>
          </p:nvSpPr>
          <p:spPr bwMode="auto">
            <a:xfrm>
              <a:off x="1610" y="23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63525" name="Group 108"/>
            <p:cNvGrpSpPr>
              <a:grpSpLocks/>
            </p:cNvGrpSpPr>
            <p:nvPr/>
          </p:nvGrpSpPr>
          <p:grpSpPr bwMode="auto">
            <a:xfrm>
              <a:off x="3146" y="672"/>
              <a:ext cx="576" cy="320"/>
              <a:chOff x="4833" y="2993"/>
              <a:chExt cx="576" cy="320"/>
            </a:xfrm>
          </p:grpSpPr>
          <p:sp>
            <p:nvSpPr>
              <p:cNvPr id="63554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3555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3556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356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63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3557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356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3561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3558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3559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63526" name="Line 119"/>
            <p:cNvSpPr>
              <a:spLocks noChangeShapeType="1"/>
            </p:cNvSpPr>
            <p:nvPr/>
          </p:nvSpPr>
          <p:spPr bwMode="auto">
            <a:xfrm flipH="1">
              <a:off x="3722" y="1104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27" name="Line 120"/>
            <p:cNvSpPr>
              <a:spLocks noChangeShapeType="1"/>
            </p:cNvSpPr>
            <p:nvPr/>
          </p:nvSpPr>
          <p:spPr bwMode="auto">
            <a:xfrm>
              <a:off x="3722" y="96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28" name="Group 121"/>
            <p:cNvGrpSpPr>
              <a:grpSpLocks/>
            </p:cNvGrpSpPr>
            <p:nvPr/>
          </p:nvGrpSpPr>
          <p:grpSpPr bwMode="auto">
            <a:xfrm rot="5400000">
              <a:off x="3746" y="936"/>
              <a:ext cx="144" cy="192"/>
              <a:chOff x="1827" y="2496"/>
              <a:chExt cx="93" cy="96"/>
            </a:xfrm>
          </p:grpSpPr>
          <p:sp>
            <p:nvSpPr>
              <p:cNvPr id="635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5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29" name="Text Box 124"/>
            <p:cNvSpPr txBox="1">
              <a:spLocks noChangeArrowheads="1"/>
            </p:cNvSpPr>
            <p:nvPr/>
          </p:nvSpPr>
          <p:spPr bwMode="auto">
            <a:xfrm>
              <a:off x="3722" y="75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63530" name="Line 125"/>
            <p:cNvSpPr>
              <a:spLocks noChangeShapeType="1"/>
            </p:cNvSpPr>
            <p:nvPr/>
          </p:nvSpPr>
          <p:spPr bwMode="auto">
            <a:xfrm>
              <a:off x="3386" y="24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31" name="Group 126"/>
            <p:cNvGrpSpPr>
              <a:grpSpLocks/>
            </p:cNvGrpSpPr>
            <p:nvPr/>
          </p:nvGrpSpPr>
          <p:grpSpPr bwMode="auto">
            <a:xfrm flipH="1" flipV="1">
              <a:off x="3386" y="2424"/>
              <a:ext cx="144" cy="192"/>
              <a:chOff x="1827" y="2496"/>
              <a:chExt cx="93" cy="96"/>
            </a:xfrm>
          </p:grpSpPr>
          <p:sp>
            <p:nvSpPr>
              <p:cNvPr id="635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51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32" name="Text Box 129"/>
            <p:cNvSpPr txBox="1">
              <a:spLocks noChangeArrowheads="1"/>
            </p:cNvSpPr>
            <p:nvPr/>
          </p:nvSpPr>
          <p:spPr bwMode="auto">
            <a:xfrm>
              <a:off x="3578" y="273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3533" name="Text Box 130"/>
            <p:cNvSpPr txBox="1">
              <a:spLocks noChangeArrowheads="1"/>
            </p:cNvSpPr>
            <p:nvPr/>
          </p:nvSpPr>
          <p:spPr bwMode="auto">
            <a:xfrm>
              <a:off x="3578" y="15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3534" name="Line 131"/>
            <p:cNvSpPr>
              <a:spLocks noChangeShapeType="1"/>
            </p:cNvSpPr>
            <p:nvPr/>
          </p:nvSpPr>
          <p:spPr bwMode="auto">
            <a:xfrm>
              <a:off x="3386" y="144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35" name="Line 132"/>
            <p:cNvSpPr>
              <a:spLocks noChangeShapeType="1"/>
            </p:cNvSpPr>
            <p:nvPr/>
          </p:nvSpPr>
          <p:spPr bwMode="auto">
            <a:xfrm>
              <a:off x="3386" y="14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36" name="Group 133"/>
            <p:cNvGrpSpPr>
              <a:grpSpLocks/>
            </p:cNvGrpSpPr>
            <p:nvPr/>
          </p:nvGrpSpPr>
          <p:grpSpPr bwMode="auto">
            <a:xfrm flipH="1" flipV="1">
              <a:off x="3386" y="1488"/>
              <a:ext cx="144" cy="192"/>
              <a:chOff x="1827" y="2496"/>
              <a:chExt cx="93" cy="96"/>
            </a:xfrm>
          </p:grpSpPr>
          <p:sp>
            <p:nvSpPr>
              <p:cNvPr id="635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49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37" name="Line 136"/>
            <p:cNvSpPr>
              <a:spLocks noChangeShapeType="1"/>
            </p:cNvSpPr>
            <p:nvPr/>
          </p:nvSpPr>
          <p:spPr bwMode="auto">
            <a:xfrm>
              <a:off x="3146" y="672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538" name="Line 137"/>
            <p:cNvSpPr>
              <a:spLocks noChangeShapeType="1"/>
            </p:cNvSpPr>
            <p:nvPr/>
          </p:nvSpPr>
          <p:spPr bwMode="auto">
            <a:xfrm>
              <a:off x="2282" y="120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3539" name="Group 138"/>
            <p:cNvGrpSpPr>
              <a:grpSpLocks/>
            </p:cNvGrpSpPr>
            <p:nvPr/>
          </p:nvGrpSpPr>
          <p:grpSpPr bwMode="auto">
            <a:xfrm rot="5400000">
              <a:off x="2354" y="1032"/>
              <a:ext cx="144" cy="192"/>
              <a:chOff x="1827" y="2496"/>
              <a:chExt cx="93" cy="96"/>
            </a:xfrm>
          </p:grpSpPr>
          <p:sp>
            <p:nvSpPr>
              <p:cNvPr id="635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47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3540" name="Text Box 141"/>
            <p:cNvSpPr txBox="1">
              <a:spLocks noChangeArrowheads="1"/>
            </p:cNvSpPr>
            <p:nvPr/>
          </p:nvSpPr>
          <p:spPr bwMode="auto">
            <a:xfrm>
              <a:off x="2378" y="816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63541" name="Text Box 142"/>
            <p:cNvSpPr txBox="1">
              <a:spLocks noChangeArrowheads="1"/>
            </p:cNvSpPr>
            <p:nvPr/>
          </p:nvSpPr>
          <p:spPr bwMode="auto">
            <a:xfrm>
              <a:off x="410" y="2496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63542" name="Text Box 143"/>
            <p:cNvSpPr txBox="1">
              <a:spLocks noChangeArrowheads="1"/>
            </p:cNvSpPr>
            <p:nvPr/>
          </p:nvSpPr>
          <p:spPr bwMode="auto">
            <a:xfrm>
              <a:off x="2666" y="331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3543" name="Text Box 144"/>
            <p:cNvSpPr txBox="1">
              <a:spLocks noChangeArrowheads="1"/>
            </p:cNvSpPr>
            <p:nvPr/>
          </p:nvSpPr>
          <p:spPr bwMode="auto">
            <a:xfrm>
              <a:off x="2618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3544" name="Text Box 145"/>
            <p:cNvSpPr txBox="1">
              <a:spLocks noChangeArrowheads="1"/>
            </p:cNvSpPr>
            <p:nvPr/>
          </p:nvSpPr>
          <p:spPr bwMode="auto">
            <a:xfrm>
              <a:off x="4538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3545" name="Text Box 146"/>
            <p:cNvSpPr txBox="1">
              <a:spLocks noChangeArrowheads="1"/>
            </p:cNvSpPr>
            <p:nvPr/>
          </p:nvSpPr>
          <p:spPr bwMode="auto">
            <a:xfrm>
              <a:off x="890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78605FD-89D7-4084-AA00-EDC3D45F2F5E}" type="slidenum">
              <a:rPr lang="en-US"/>
              <a:pPr>
                <a:defRPr/>
              </a:pPr>
              <a:t>382</a:t>
            </a:fld>
            <a:endParaRPr lang="en-US" dirty="0"/>
          </a:p>
        </p:txBody>
      </p:sp>
      <p:sp>
        <p:nvSpPr>
          <p:cNvPr id="64515" name="Rectangle 11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4516" name="Group 112"/>
          <p:cNvGrpSpPr>
            <a:grpSpLocks/>
          </p:cNvGrpSpPr>
          <p:nvPr/>
        </p:nvGrpSpPr>
        <p:grpSpPr bwMode="auto">
          <a:xfrm>
            <a:off x="650875" y="457200"/>
            <a:ext cx="7197725" cy="5448300"/>
            <a:chOff x="410" y="288"/>
            <a:chExt cx="4534" cy="3432"/>
          </a:xfrm>
        </p:grpSpPr>
        <p:sp>
          <p:nvSpPr>
            <p:cNvPr id="64517" name="Line 2"/>
            <p:cNvSpPr>
              <a:spLocks noChangeShapeType="1"/>
            </p:cNvSpPr>
            <p:nvPr/>
          </p:nvSpPr>
          <p:spPr bwMode="auto">
            <a:xfrm>
              <a:off x="1562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18" name="Line 3"/>
            <p:cNvSpPr>
              <a:spLocks noChangeShapeType="1"/>
            </p:cNvSpPr>
            <p:nvPr/>
          </p:nvSpPr>
          <p:spPr bwMode="auto">
            <a:xfrm rot="5400000">
              <a:off x="3026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19" name="Line 4"/>
            <p:cNvSpPr>
              <a:spLocks noChangeShapeType="1"/>
            </p:cNvSpPr>
            <p:nvPr/>
          </p:nvSpPr>
          <p:spPr bwMode="auto">
            <a:xfrm>
              <a:off x="2474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0" name="Line 5"/>
            <p:cNvSpPr>
              <a:spLocks noChangeShapeType="1"/>
            </p:cNvSpPr>
            <p:nvPr/>
          </p:nvSpPr>
          <p:spPr bwMode="auto">
            <a:xfrm>
              <a:off x="3386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1" name="Line 6"/>
            <p:cNvSpPr>
              <a:spLocks noChangeShapeType="1"/>
            </p:cNvSpPr>
            <p:nvPr/>
          </p:nvSpPr>
          <p:spPr bwMode="auto">
            <a:xfrm>
              <a:off x="2474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2" name="Line 7"/>
            <p:cNvSpPr>
              <a:spLocks noChangeShapeType="1"/>
            </p:cNvSpPr>
            <p:nvPr/>
          </p:nvSpPr>
          <p:spPr bwMode="auto">
            <a:xfrm>
              <a:off x="338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3" name="Line 8"/>
            <p:cNvSpPr>
              <a:spLocks noChangeShapeType="1"/>
            </p:cNvSpPr>
            <p:nvPr/>
          </p:nvSpPr>
          <p:spPr bwMode="auto">
            <a:xfrm>
              <a:off x="1562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4" name="Line 9"/>
            <p:cNvSpPr>
              <a:spLocks noChangeShapeType="1"/>
            </p:cNvSpPr>
            <p:nvPr/>
          </p:nvSpPr>
          <p:spPr bwMode="auto">
            <a:xfrm rot="5400000">
              <a:off x="29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25" name="Group 10"/>
            <p:cNvGrpSpPr>
              <a:grpSpLocks/>
            </p:cNvGrpSpPr>
            <p:nvPr/>
          </p:nvGrpSpPr>
          <p:grpSpPr bwMode="auto">
            <a:xfrm>
              <a:off x="2666" y="1440"/>
              <a:ext cx="432" cy="720"/>
              <a:chOff x="2640" y="1920"/>
              <a:chExt cx="432" cy="720"/>
            </a:xfrm>
          </p:grpSpPr>
          <p:grpSp>
            <p:nvGrpSpPr>
              <p:cNvPr id="64598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4612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4620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4621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22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2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2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2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4613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4614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461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16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1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18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4619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4599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0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1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2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3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4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5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6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7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8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09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10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4611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26" name="Line 39"/>
            <p:cNvSpPr>
              <a:spLocks noChangeShapeType="1"/>
            </p:cNvSpPr>
            <p:nvPr/>
          </p:nvSpPr>
          <p:spPr bwMode="auto">
            <a:xfrm flipH="1">
              <a:off x="1562" y="216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27" name="Line 40"/>
            <p:cNvSpPr>
              <a:spLocks noChangeShapeType="1"/>
            </p:cNvSpPr>
            <p:nvPr/>
          </p:nvSpPr>
          <p:spPr bwMode="auto">
            <a:xfrm flipV="1">
              <a:off x="2666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28" name="Group 41"/>
            <p:cNvGrpSpPr>
              <a:grpSpLocks/>
            </p:cNvGrpSpPr>
            <p:nvPr/>
          </p:nvGrpSpPr>
          <p:grpSpPr bwMode="auto">
            <a:xfrm rot="10800000">
              <a:off x="2666" y="816"/>
              <a:ext cx="192" cy="288"/>
              <a:chOff x="1827" y="2496"/>
              <a:chExt cx="93" cy="96"/>
            </a:xfrm>
          </p:grpSpPr>
          <p:sp>
            <p:nvSpPr>
              <p:cNvPr id="645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7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29" name="Text Box 44"/>
            <p:cNvSpPr txBox="1">
              <a:spLocks noChangeArrowheads="1"/>
            </p:cNvSpPr>
            <p:nvPr/>
          </p:nvSpPr>
          <p:spPr bwMode="auto">
            <a:xfrm>
              <a:off x="1802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64530" name="Line 45"/>
            <p:cNvSpPr>
              <a:spLocks noChangeShapeType="1"/>
            </p:cNvSpPr>
            <p:nvPr/>
          </p:nvSpPr>
          <p:spPr bwMode="auto">
            <a:xfrm>
              <a:off x="3050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31" name="Group 46"/>
            <p:cNvGrpSpPr>
              <a:grpSpLocks/>
            </p:cNvGrpSpPr>
            <p:nvPr/>
          </p:nvGrpSpPr>
          <p:grpSpPr bwMode="auto">
            <a:xfrm rot="10800000" flipH="1">
              <a:off x="2906" y="720"/>
              <a:ext cx="144" cy="192"/>
              <a:chOff x="1827" y="2496"/>
              <a:chExt cx="93" cy="96"/>
            </a:xfrm>
          </p:grpSpPr>
          <p:sp>
            <p:nvSpPr>
              <p:cNvPr id="645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5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32" name="Text Box 49"/>
            <p:cNvSpPr txBox="1">
              <a:spLocks noChangeArrowheads="1"/>
            </p:cNvSpPr>
            <p:nvPr/>
          </p:nvSpPr>
          <p:spPr bwMode="auto">
            <a:xfrm>
              <a:off x="2570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64533" name="Line 50"/>
            <p:cNvSpPr>
              <a:spLocks noChangeShapeType="1"/>
            </p:cNvSpPr>
            <p:nvPr/>
          </p:nvSpPr>
          <p:spPr bwMode="auto">
            <a:xfrm>
              <a:off x="3050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34" name="Line 51"/>
            <p:cNvSpPr>
              <a:spLocks noChangeShapeType="1"/>
            </p:cNvSpPr>
            <p:nvPr/>
          </p:nvSpPr>
          <p:spPr bwMode="auto">
            <a:xfrm>
              <a:off x="3914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35" name="Group 52"/>
            <p:cNvGrpSpPr>
              <a:grpSpLocks/>
            </p:cNvGrpSpPr>
            <p:nvPr/>
          </p:nvGrpSpPr>
          <p:grpSpPr bwMode="auto">
            <a:xfrm rot="5400000">
              <a:off x="3482" y="1056"/>
              <a:ext cx="144" cy="240"/>
              <a:chOff x="1827" y="2496"/>
              <a:chExt cx="93" cy="96"/>
            </a:xfrm>
          </p:grpSpPr>
          <p:sp>
            <p:nvSpPr>
              <p:cNvPr id="645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3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36" name="Group 55"/>
            <p:cNvGrpSpPr>
              <a:grpSpLocks/>
            </p:cNvGrpSpPr>
            <p:nvPr/>
          </p:nvGrpSpPr>
          <p:grpSpPr bwMode="auto">
            <a:xfrm rot="16200000" flipH="1">
              <a:off x="3722" y="1056"/>
              <a:ext cx="144" cy="240"/>
              <a:chOff x="1827" y="2496"/>
              <a:chExt cx="93" cy="96"/>
            </a:xfrm>
          </p:grpSpPr>
          <p:sp>
            <p:nvSpPr>
              <p:cNvPr id="645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91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37" name="Text Box 58"/>
            <p:cNvSpPr txBox="1">
              <a:spLocks noChangeArrowheads="1"/>
            </p:cNvSpPr>
            <p:nvPr/>
          </p:nvSpPr>
          <p:spPr bwMode="auto">
            <a:xfrm>
              <a:off x="3386" y="7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64538" name="Line 59"/>
            <p:cNvSpPr>
              <a:spLocks noChangeShapeType="1"/>
            </p:cNvSpPr>
            <p:nvPr/>
          </p:nvSpPr>
          <p:spPr bwMode="auto">
            <a:xfrm flipV="1">
              <a:off x="3386" y="182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39" name="Line 60"/>
            <p:cNvSpPr>
              <a:spLocks noChangeShapeType="1"/>
            </p:cNvSpPr>
            <p:nvPr/>
          </p:nvSpPr>
          <p:spPr bwMode="auto">
            <a:xfrm>
              <a:off x="3386" y="18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40" name="Text Box 61"/>
            <p:cNvSpPr txBox="1">
              <a:spLocks noChangeArrowheads="1"/>
            </p:cNvSpPr>
            <p:nvPr/>
          </p:nvSpPr>
          <p:spPr bwMode="auto">
            <a:xfrm>
              <a:off x="3578" y="219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64541" name="Line 62"/>
            <p:cNvSpPr>
              <a:spLocks noChangeShapeType="1"/>
            </p:cNvSpPr>
            <p:nvPr/>
          </p:nvSpPr>
          <p:spPr bwMode="auto">
            <a:xfrm flipV="1">
              <a:off x="2474" y="216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42" name="Group 63"/>
            <p:cNvGrpSpPr>
              <a:grpSpLocks/>
            </p:cNvGrpSpPr>
            <p:nvPr/>
          </p:nvGrpSpPr>
          <p:grpSpPr bwMode="auto">
            <a:xfrm>
              <a:off x="2330" y="2688"/>
              <a:ext cx="144" cy="240"/>
              <a:chOff x="1827" y="2496"/>
              <a:chExt cx="93" cy="96"/>
            </a:xfrm>
          </p:grpSpPr>
          <p:sp>
            <p:nvSpPr>
              <p:cNvPr id="645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9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43" name="Group 66"/>
            <p:cNvGrpSpPr>
              <a:grpSpLocks/>
            </p:cNvGrpSpPr>
            <p:nvPr/>
          </p:nvGrpSpPr>
          <p:grpSpPr bwMode="auto">
            <a:xfrm rot="10800000" flipH="1">
              <a:off x="2330" y="2448"/>
              <a:ext cx="144" cy="240"/>
              <a:chOff x="1827" y="2496"/>
              <a:chExt cx="93" cy="96"/>
            </a:xfrm>
          </p:grpSpPr>
          <p:sp>
            <p:nvSpPr>
              <p:cNvPr id="645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7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44" name="Text Box 69"/>
            <p:cNvSpPr txBox="1">
              <a:spLocks noChangeArrowheads="1"/>
            </p:cNvSpPr>
            <p:nvPr/>
          </p:nvSpPr>
          <p:spPr bwMode="auto">
            <a:xfrm>
              <a:off x="1658" y="264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64545" name="Rectangle 70"/>
            <p:cNvSpPr>
              <a:spLocks noChangeArrowheads="1"/>
            </p:cNvSpPr>
            <p:nvPr/>
          </p:nvSpPr>
          <p:spPr bwMode="auto">
            <a:xfrm>
              <a:off x="3978" y="153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546" name="Rectangle 71"/>
            <p:cNvSpPr>
              <a:spLocks noChangeArrowheads="1"/>
            </p:cNvSpPr>
            <p:nvPr/>
          </p:nvSpPr>
          <p:spPr bwMode="auto">
            <a:xfrm>
              <a:off x="3978" y="124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4547" name="Group 72"/>
            <p:cNvGrpSpPr>
              <a:grpSpLocks/>
            </p:cNvGrpSpPr>
            <p:nvPr/>
          </p:nvGrpSpPr>
          <p:grpSpPr bwMode="auto">
            <a:xfrm flipH="1">
              <a:off x="3978" y="1709"/>
              <a:ext cx="103" cy="115"/>
              <a:chOff x="1827" y="2496"/>
              <a:chExt cx="93" cy="96"/>
            </a:xfrm>
          </p:grpSpPr>
          <p:sp>
            <p:nvSpPr>
              <p:cNvPr id="645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5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48" name="Group 75"/>
            <p:cNvGrpSpPr>
              <a:grpSpLocks/>
            </p:cNvGrpSpPr>
            <p:nvPr/>
          </p:nvGrpSpPr>
          <p:grpSpPr bwMode="auto">
            <a:xfrm flipH="1" flipV="1">
              <a:off x="3978" y="1248"/>
              <a:ext cx="103" cy="115"/>
              <a:chOff x="1827" y="2496"/>
              <a:chExt cx="93" cy="96"/>
            </a:xfrm>
          </p:grpSpPr>
          <p:sp>
            <p:nvSpPr>
              <p:cNvPr id="645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3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49" name="Text Box 78"/>
            <p:cNvSpPr txBox="1">
              <a:spLocks noChangeArrowheads="1"/>
            </p:cNvSpPr>
            <p:nvPr/>
          </p:nvSpPr>
          <p:spPr bwMode="auto">
            <a:xfrm>
              <a:off x="4012" y="132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4550" name="Text Box 79"/>
            <p:cNvSpPr txBox="1">
              <a:spLocks noChangeArrowheads="1"/>
            </p:cNvSpPr>
            <p:nvPr/>
          </p:nvSpPr>
          <p:spPr bwMode="auto">
            <a:xfrm>
              <a:off x="4012" y="158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4551" name="Line 80"/>
            <p:cNvSpPr>
              <a:spLocks noChangeShapeType="1"/>
            </p:cNvSpPr>
            <p:nvPr/>
          </p:nvSpPr>
          <p:spPr bwMode="auto">
            <a:xfrm>
              <a:off x="2474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4552" name="Group 81"/>
            <p:cNvGrpSpPr>
              <a:grpSpLocks/>
            </p:cNvGrpSpPr>
            <p:nvPr/>
          </p:nvGrpSpPr>
          <p:grpSpPr bwMode="auto">
            <a:xfrm rot="16200000" flipV="1">
              <a:off x="3458" y="1807"/>
              <a:ext cx="144" cy="192"/>
              <a:chOff x="1827" y="2496"/>
              <a:chExt cx="93" cy="96"/>
            </a:xfrm>
          </p:grpSpPr>
          <p:sp>
            <p:nvSpPr>
              <p:cNvPr id="645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81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53" name="Group 84"/>
            <p:cNvGrpSpPr>
              <a:grpSpLocks/>
            </p:cNvGrpSpPr>
            <p:nvPr/>
          </p:nvGrpSpPr>
          <p:grpSpPr bwMode="auto">
            <a:xfrm rot="10800000" flipH="1">
              <a:off x="3242" y="2928"/>
              <a:ext cx="144" cy="240"/>
              <a:chOff x="1827" y="2496"/>
              <a:chExt cx="93" cy="96"/>
            </a:xfrm>
          </p:grpSpPr>
          <p:sp>
            <p:nvSpPr>
              <p:cNvPr id="645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79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4554" name="Text Box 87"/>
            <p:cNvSpPr txBox="1">
              <a:spLocks noChangeArrowheads="1"/>
            </p:cNvSpPr>
            <p:nvPr/>
          </p:nvSpPr>
          <p:spPr bwMode="auto">
            <a:xfrm>
              <a:off x="3434" y="144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64555" name="Line 88"/>
            <p:cNvSpPr>
              <a:spLocks noChangeShapeType="1"/>
            </p:cNvSpPr>
            <p:nvPr/>
          </p:nvSpPr>
          <p:spPr bwMode="auto">
            <a:xfrm flipV="1">
              <a:off x="3386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56" name="Line 89"/>
            <p:cNvSpPr>
              <a:spLocks noChangeShapeType="1"/>
            </p:cNvSpPr>
            <p:nvPr/>
          </p:nvSpPr>
          <p:spPr bwMode="auto">
            <a:xfrm flipV="1">
              <a:off x="3434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557" name="Text Box 90"/>
            <p:cNvSpPr txBox="1">
              <a:spLocks noChangeArrowheads="1"/>
            </p:cNvSpPr>
            <p:nvPr/>
          </p:nvSpPr>
          <p:spPr bwMode="auto">
            <a:xfrm>
              <a:off x="2618" y="31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64558" name="Text Box 91"/>
            <p:cNvSpPr txBox="1">
              <a:spLocks noChangeArrowheads="1"/>
            </p:cNvSpPr>
            <p:nvPr/>
          </p:nvSpPr>
          <p:spPr bwMode="auto">
            <a:xfrm>
              <a:off x="410" y="249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64559" name="Text Box 92"/>
            <p:cNvSpPr txBox="1">
              <a:spLocks noChangeArrowheads="1"/>
            </p:cNvSpPr>
            <p:nvPr/>
          </p:nvSpPr>
          <p:spPr bwMode="auto">
            <a:xfrm>
              <a:off x="2714" y="35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4560" name="Text Box 93"/>
            <p:cNvSpPr txBox="1">
              <a:spLocks noChangeArrowheads="1"/>
            </p:cNvSpPr>
            <p:nvPr/>
          </p:nvSpPr>
          <p:spPr bwMode="auto">
            <a:xfrm>
              <a:off x="2618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4561" name="Text Box 94"/>
            <p:cNvSpPr txBox="1">
              <a:spLocks noChangeArrowheads="1"/>
            </p:cNvSpPr>
            <p:nvPr/>
          </p:nvSpPr>
          <p:spPr bwMode="auto">
            <a:xfrm>
              <a:off x="4490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4562" name="Text Box 95"/>
            <p:cNvSpPr txBox="1">
              <a:spLocks noChangeArrowheads="1"/>
            </p:cNvSpPr>
            <p:nvPr/>
          </p:nvSpPr>
          <p:spPr bwMode="auto">
            <a:xfrm>
              <a:off x="842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64563" name="Group 96"/>
            <p:cNvGrpSpPr>
              <a:grpSpLocks/>
            </p:cNvGrpSpPr>
            <p:nvPr/>
          </p:nvGrpSpPr>
          <p:grpSpPr bwMode="auto">
            <a:xfrm>
              <a:off x="1898" y="3168"/>
              <a:ext cx="240" cy="96"/>
              <a:chOff x="1920" y="3600"/>
              <a:chExt cx="144" cy="96"/>
            </a:xfrm>
          </p:grpSpPr>
          <p:grpSp>
            <p:nvGrpSpPr>
              <p:cNvPr id="64574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4576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77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4575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64" name="Group 101"/>
            <p:cNvGrpSpPr>
              <a:grpSpLocks/>
            </p:cNvGrpSpPr>
            <p:nvPr/>
          </p:nvGrpSpPr>
          <p:grpSpPr bwMode="auto">
            <a:xfrm>
              <a:off x="3722" y="3168"/>
              <a:ext cx="240" cy="96"/>
              <a:chOff x="1920" y="3600"/>
              <a:chExt cx="144" cy="96"/>
            </a:xfrm>
          </p:grpSpPr>
          <p:grpSp>
            <p:nvGrpSpPr>
              <p:cNvPr id="64570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4572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73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4571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4565" name="Group 106"/>
            <p:cNvGrpSpPr>
              <a:grpSpLocks/>
            </p:cNvGrpSpPr>
            <p:nvPr/>
          </p:nvGrpSpPr>
          <p:grpSpPr bwMode="auto">
            <a:xfrm rot="5400000">
              <a:off x="1442" y="2904"/>
              <a:ext cx="240" cy="96"/>
              <a:chOff x="1920" y="3600"/>
              <a:chExt cx="144" cy="96"/>
            </a:xfrm>
          </p:grpSpPr>
          <p:grpSp>
            <p:nvGrpSpPr>
              <p:cNvPr id="64566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4568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4569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4567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9F9C23C-1DB1-4300-ADBC-8E006E16D6A7}" type="slidenum">
              <a:rPr lang="en-US"/>
              <a:pPr>
                <a:defRPr/>
              </a:pPr>
              <a:t>383</a:t>
            </a:fld>
            <a:endParaRPr lang="en-US" dirty="0"/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3rd ITERATION (cont'd)</a:t>
            </a:r>
          </a:p>
        </p:txBody>
      </p:sp>
      <p:graphicFrame>
        <p:nvGraphicFramePr>
          <p:cNvPr id="22530" name="Object 4" descr="This is a picture of the burn time clock showing 14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261279181"/>
              </p:ext>
            </p:extLst>
          </p:nvPr>
        </p:nvGraphicFramePr>
        <p:xfrm>
          <a:off x="1143000" y="38100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8100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6472238" y="34432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0AAE5BD-2464-412B-9104-2E5EF5979B7D}" type="slidenum">
              <a:rPr lang="en-US"/>
              <a:pPr>
                <a:defRPr/>
              </a:pPr>
              <a:t>384</a:t>
            </a:fld>
            <a:endParaRPr lang="en-US" dirty="0"/>
          </a:p>
        </p:txBody>
      </p:sp>
      <p:pic>
        <p:nvPicPr>
          <p:cNvPr id="23556" name="Picture 2" descr="This is a picture of the front and side of the same bank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6248400" y="4114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990600" y="4495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3554" name="Object 5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222487"/>
              </p:ext>
            </p:extLst>
          </p:nvPr>
        </p:nvGraphicFramePr>
        <p:xfrm>
          <a:off x="1123950" y="5754688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5754688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5886450" y="54054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DC2C845-09A7-4061-849E-C95781904A04}" type="slidenum">
              <a:rPr lang="en-US"/>
              <a:pPr>
                <a:defRPr/>
              </a:pPr>
              <a:t>385</a:t>
            </a:fld>
            <a:endParaRPr lang="en-US" dirty="0"/>
          </a:p>
        </p:txBody>
      </p:sp>
      <p:pic>
        <p:nvPicPr>
          <p:cNvPr id="24580" name="Picture 2" descr="This is a picture of the back of the same bank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4114800" y="4038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7467600" y="2209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4578" name="Object 5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342017"/>
              </p:ext>
            </p:extLst>
          </p:nvPr>
        </p:nvGraphicFramePr>
        <p:xfrm>
          <a:off x="738188" y="5749925"/>
          <a:ext cx="5818187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88" y="5749925"/>
                        <a:ext cx="5818187" cy="10556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5472113" y="53816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99A4A0B-4CF7-440E-8CED-796826F80CAD}" type="slidenum">
              <a:rPr lang="en-US"/>
              <a:pPr>
                <a:defRPr/>
              </a:pPr>
              <a:t>386</a:t>
            </a:fld>
            <a:endParaRPr lang="en-US" dirty="0"/>
          </a:p>
        </p:txBody>
      </p:sp>
      <p:pic>
        <p:nvPicPr>
          <p:cNvPr id="25604" name="Picture 2" descr="This is a picture of the front of the same bank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3"/>
          <p:cNvSpPr txBox="1">
            <a:spLocks noChangeArrowheads="1"/>
          </p:cNvSpPr>
          <p:nvPr/>
        </p:nvSpPr>
        <p:spPr bwMode="auto">
          <a:xfrm>
            <a:off x="3657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25606" name="Text Box 4"/>
          <p:cNvSpPr txBox="1">
            <a:spLocks noChangeArrowheads="1"/>
          </p:cNvSpPr>
          <p:nvPr/>
        </p:nvSpPr>
        <p:spPr bwMode="auto">
          <a:xfrm>
            <a:off x="80772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25602" name="Object 5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115938"/>
              </p:ext>
            </p:extLst>
          </p:nvPr>
        </p:nvGraphicFramePr>
        <p:xfrm>
          <a:off x="914400" y="575786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75786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5648325" y="539591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40AC94F-D435-44A7-8C64-660E355F44B5}" type="slidenum">
              <a:rPr lang="en-US"/>
              <a:pPr>
                <a:defRPr/>
              </a:pPr>
              <a:t>387</a:t>
            </a:fld>
            <a:endParaRPr lang="en-US" dirty="0"/>
          </a:p>
        </p:txBody>
      </p:sp>
      <p:sp>
        <p:nvSpPr>
          <p:cNvPr id="65539" name="Rectangle 214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5540" name="Group 215"/>
          <p:cNvGrpSpPr>
            <a:grpSpLocks/>
          </p:cNvGrpSpPr>
          <p:nvPr/>
        </p:nvGrpSpPr>
        <p:grpSpPr bwMode="auto">
          <a:xfrm>
            <a:off x="228600" y="228600"/>
            <a:ext cx="8763000" cy="5791200"/>
            <a:chOff x="96" y="144"/>
            <a:chExt cx="5568" cy="3984"/>
          </a:xfrm>
        </p:grpSpPr>
        <p:sp>
          <p:nvSpPr>
            <p:cNvPr id="65541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2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3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4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5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6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547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65747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575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52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5748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574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50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5548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49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0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1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2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3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554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657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46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555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6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7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8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59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0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1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2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3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4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5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6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67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568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65735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5736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5737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574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44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5738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574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42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39" name="Text Box 46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5740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9"/>
                <a:ext cx="287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65569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657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34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70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6573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32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571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65572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65573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5574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5" cy="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65575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65576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65577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78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79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80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81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82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83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65584" name="Text Box 67"/>
            <p:cNvSpPr txBox="1">
              <a:spLocks noChangeArrowheads="1"/>
            </p:cNvSpPr>
            <p:nvPr/>
          </p:nvSpPr>
          <p:spPr bwMode="auto">
            <a:xfrm>
              <a:off x="2496" y="671"/>
              <a:ext cx="576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65585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657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30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586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587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657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28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88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657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726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89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65721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723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24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22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90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65717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719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20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18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591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592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65711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571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16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5712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571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14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5593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65707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709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10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08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594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595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5596" name="Text Box 103"/>
            <p:cNvSpPr txBox="1">
              <a:spLocks noChangeArrowheads="1"/>
            </p:cNvSpPr>
            <p:nvPr/>
          </p:nvSpPr>
          <p:spPr bwMode="auto">
            <a:xfrm>
              <a:off x="1247" y="720"/>
              <a:ext cx="577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65597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65703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705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06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04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98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65699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701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702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00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599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65695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97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98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96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0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65691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93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94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92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1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65687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89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90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88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2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65683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85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86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84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3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65679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81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82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80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4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65675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77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78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76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5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65671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73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74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72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6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65667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69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70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68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7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65663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65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66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64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8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65659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61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62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60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09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656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58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10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65653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5655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5656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654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5611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65625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5639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5647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5648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49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50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51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52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5640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5641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5642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43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44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45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646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5626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27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28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29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0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1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2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3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4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5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6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37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5638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612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65613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5614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6562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624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5615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6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65616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617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618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5619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8" cy="23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5620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8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5621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8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5622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2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90F9E34-657F-471A-9AD1-3EEA20DCB104}" type="slidenum">
              <a:rPr lang="en-US"/>
              <a:pPr>
                <a:defRPr/>
              </a:pPr>
              <a:t>388</a:t>
            </a:fld>
            <a:endParaRPr lang="en-US" dirty="0"/>
          </a:p>
        </p:txBody>
      </p:sp>
      <p:sp>
        <p:nvSpPr>
          <p:cNvPr id="26628" name="Rectangle 173"/>
          <p:cNvSpPr>
            <a:spLocks noChangeArrowheads="1"/>
          </p:cNvSpPr>
          <p:nvPr/>
        </p:nvSpPr>
        <p:spPr bwMode="auto">
          <a:xfrm>
            <a:off x="0" y="0"/>
            <a:ext cx="9144000" cy="579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6629" name="Group 174"/>
          <p:cNvGrpSpPr>
            <a:grpSpLocks/>
          </p:cNvGrpSpPr>
          <p:nvPr/>
        </p:nvGrpSpPr>
        <p:grpSpPr bwMode="auto">
          <a:xfrm>
            <a:off x="650875" y="228600"/>
            <a:ext cx="7273925" cy="5334000"/>
            <a:chOff x="288" y="816"/>
            <a:chExt cx="4582" cy="3360"/>
          </a:xfrm>
        </p:grpSpPr>
        <p:sp>
          <p:nvSpPr>
            <p:cNvPr id="26631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2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3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4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5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6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7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38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6639" name="Group 10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2679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9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9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9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0" name="Group 15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2679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9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9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9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1" name="Group 20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2678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9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9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8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2" name="Group 25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2678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8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8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8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3" name="Group 30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2678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8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8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8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4" name="Group 35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2677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7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7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7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5" name="Group 40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2677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7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7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7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6" name="Group 45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2676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7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7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6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7" name="Group 50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2676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6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6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6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8" name="Group 55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2676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6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6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6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49" name="Group 60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2675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5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5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5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50" name="Group 65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2675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5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5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5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51" name="Group 70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2674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5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5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4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52" name="Group 75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2674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4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4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4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53" name="Group 80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2674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4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4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4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54" name="Group 85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2673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2673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3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3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6655" name="Line 90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56" name="Line 91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6657" name="Group 92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2672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72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672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2673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3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672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2673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3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673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673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6658" name="Line 103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59" name="Line 104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0" name="Line 105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1" name="Line 106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2" name="Line 107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3" name="Line 108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4" name="Line 109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5" name="Line 110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66" name="Text Box 111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26667" name="Text Box 112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26668" name="Text Box 113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26669" name="Text Box 114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26670" name="Text Box 115"/>
            <p:cNvSpPr txBox="1">
              <a:spLocks noChangeArrowheads="1"/>
            </p:cNvSpPr>
            <p:nvPr/>
          </p:nvSpPr>
          <p:spPr bwMode="auto">
            <a:xfrm>
              <a:off x="1632" y="19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26671" name="Text Box 116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26672" name="Line 117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6673" name="Group 118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267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2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74" name="Group 121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267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2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75" name="Group 124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267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2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76" name="Group 127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267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1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7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267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1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6678" name="Group 13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2671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71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6679" name="Text Box 136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26680" name="Group 137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2670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2670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70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1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1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1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1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670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2670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70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0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0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0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670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26681" name="Line 152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2" name="Line 153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4" name="Line 155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5" name="Line 156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6" name="Line 157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7" name="Line 158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8" name="Line 159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89" name="Line 160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90" name="Line 161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91" name="Line 162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92" name="Text Box 163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26693" name="Line 164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694" name="Text Box 165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26695" name="Text Box 166"/>
            <p:cNvSpPr txBox="1">
              <a:spLocks noChangeArrowheads="1"/>
            </p:cNvSpPr>
            <p:nvPr/>
          </p:nvSpPr>
          <p:spPr bwMode="auto">
            <a:xfrm>
              <a:off x="2688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26696" name="Text Box 167"/>
            <p:cNvSpPr txBox="1">
              <a:spLocks noChangeArrowheads="1"/>
            </p:cNvSpPr>
            <p:nvPr/>
          </p:nvSpPr>
          <p:spPr bwMode="auto">
            <a:xfrm>
              <a:off x="2736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26697" name="Text Box 168"/>
            <p:cNvSpPr txBox="1">
              <a:spLocks noChangeArrowheads="1"/>
            </p:cNvSpPr>
            <p:nvPr/>
          </p:nvSpPr>
          <p:spPr bwMode="auto">
            <a:xfrm>
              <a:off x="4416" y="22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26698" name="Text Box 169"/>
            <p:cNvSpPr txBox="1">
              <a:spLocks noChangeArrowheads="1"/>
            </p:cNvSpPr>
            <p:nvPr/>
          </p:nvSpPr>
          <p:spPr bwMode="auto">
            <a:xfrm>
              <a:off x="912" y="225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26699" name="Oval 170"/>
            <p:cNvSpPr>
              <a:spLocks noChangeArrowheads="1"/>
            </p:cNvSpPr>
            <p:nvPr/>
          </p:nvSpPr>
          <p:spPr bwMode="auto">
            <a:xfrm flipH="1">
              <a:off x="2016" y="2112"/>
              <a:ext cx="336" cy="2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26626" name="Object 171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507751"/>
              </p:ext>
            </p:extLst>
          </p:nvPr>
        </p:nvGraphicFramePr>
        <p:xfrm>
          <a:off x="1238250" y="5768975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5768975"/>
                        <a:ext cx="5818188" cy="10556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Text Box 172"/>
          <p:cNvSpPr txBox="1">
            <a:spLocks noChangeArrowheads="1"/>
          </p:cNvSpPr>
          <p:nvPr/>
        </p:nvSpPr>
        <p:spPr bwMode="auto">
          <a:xfrm>
            <a:off x="5969000" y="54530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DA93779-8B5A-4334-BBC3-1AE08859D82F}" type="slidenum">
              <a:rPr lang="en-US"/>
              <a:pPr>
                <a:defRPr/>
              </a:pPr>
              <a:t>389</a:t>
            </a:fld>
            <a:endParaRPr lang="en-US" dirty="0"/>
          </a:p>
        </p:txBody>
      </p:sp>
      <p:sp>
        <p:nvSpPr>
          <p:cNvPr id="66563" name="Rectangle 147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6564" name="Group 148"/>
          <p:cNvGrpSpPr>
            <a:grpSpLocks/>
          </p:cNvGrpSpPr>
          <p:nvPr/>
        </p:nvGrpSpPr>
        <p:grpSpPr bwMode="auto">
          <a:xfrm>
            <a:off x="803275" y="457200"/>
            <a:ext cx="7273925" cy="5486400"/>
            <a:chOff x="506" y="288"/>
            <a:chExt cx="4582" cy="3456"/>
          </a:xfrm>
        </p:grpSpPr>
        <p:sp>
          <p:nvSpPr>
            <p:cNvPr id="66565" name="Line 2"/>
            <p:cNvSpPr>
              <a:spLocks noChangeShapeType="1"/>
            </p:cNvSpPr>
            <p:nvPr/>
          </p:nvSpPr>
          <p:spPr bwMode="auto">
            <a:xfrm>
              <a:off x="1658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6" name="Line 3"/>
            <p:cNvSpPr>
              <a:spLocks noChangeShapeType="1"/>
            </p:cNvSpPr>
            <p:nvPr/>
          </p:nvSpPr>
          <p:spPr bwMode="auto">
            <a:xfrm rot="5400000">
              <a:off x="3122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7" name="Line 4"/>
            <p:cNvSpPr>
              <a:spLocks noChangeShapeType="1"/>
            </p:cNvSpPr>
            <p:nvPr/>
          </p:nvSpPr>
          <p:spPr bwMode="auto">
            <a:xfrm>
              <a:off x="2570" y="268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8" name="Line 5"/>
            <p:cNvSpPr>
              <a:spLocks noChangeShapeType="1"/>
            </p:cNvSpPr>
            <p:nvPr/>
          </p:nvSpPr>
          <p:spPr bwMode="auto">
            <a:xfrm>
              <a:off x="3482" y="2448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69" name="Line 6"/>
            <p:cNvSpPr>
              <a:spLocks noChangeShapeType="1"/>
            </p:cNvSpPr>
            <p:nvPr/>
          </p:nvSpPr>
          <p:spPr bwMode="auto">
            <a:xfrm>
              <a:off x="257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0" name="Line 7"/>
            <p:cNvSpPr>
              <a:spLocks noChangeShapeType="1"/>
            </p:cNvSpPr>
            <p:nvPr/>
          </p:nvSpPr>
          <p:spPr bwMode="auto">
            <a:xfrm>
              <a:off x="3482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1" name="Line 8"/>
            <p:cNvSpPr>
              <a:spLocks noChangeShapeType="1"/>
            </p:cNvSpPr>
            <p:nvPr/>
          </p:nvSpPr>
          <p:spPr bwMode="auto">
            <a:xfrm>
              <a:off x="1658" y="720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72" name="Line 9"/>
            <p:cNvSpPr>
              <a:spLocks noChangeShapeType="1"/>
            </p:cNvSpPr>
            <p:nvPr/>
          </p:nvSpPr>
          <p:spPr bwMode="auto">
            <a:xfrm rot="5400000">
              <a:off x="386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573" name="Group 10"/>
            <p:cNvGrpSpPr>
              <a:grpSpLocks/>
            </p:cNvGrpSpPr>
            <p:nvPr/>
          </p:nvGrpSpPr>
          <p:grpSpPr bwMode="auto">
            <a:xfrm>
              <a:off x="2762" y="1488"/>
              <a:ext cx="432" cy="720"/>
              <a:chOff x="2640" y="1920"/>
              <a:chExt cx="432" cy="720"/>
            </a:xfrm>
          </p:grpSpPr>
          <p:grpSp>
            <p:nvGrpSpPr>
              <p:cNvPr id="66682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6696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6704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6705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6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6697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6698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669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70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6683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4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5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6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7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8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89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90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91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92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93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94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6695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4" name="Group 39"/>
            <p:cNvGrpSpPr>
              <a:grpSpLocks/>
            </p:cNvGrpSpPr>
            <p:nvPr/>
          </p:nvGrpSpPr>
          <p:grpSpPr bwMode="auto">
            <a:xfrm>
              <a:off x="2954" y="672"/>
              <a:ext cx="240" cy="96"/>
              <a:chOff x="1920" y="3600"/>
              <a:chExt cx="144" cy="96"/>
            </a:xfrm>
          </p:grpSpPr>
          <p:grpSp>
            <p:nvGrpSpPr>
              <p:cNvPr id="66678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80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81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79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5" name="Group 44"/>
            <p:cNvGrpSpPr>
              <a:grpSpLocks/>
            </p:cNvGrpSpPr>
            <p:nvPr/>
          </p:nvGrpSpPr>
          <p:grpSpPr bwMode="auto">
            <a:xfrm rot="5400000">
              <a:off x="4274" y="1296"/>
              <a:ext cx="240" cy="96"/>
              <a:chOff x="1920" y="3600"/>
              <a:chExt cx="144" cy="96"/>
            </a:xfrm>
          </p:grpSpPr>
          <p:grpSp>
            <p:nvGrpSpPr>
              <p:cNvPr id="66674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76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77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75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6" name="Group 49"/>
            <p:cNvGrpSpPr>
              <a:grpSpLocks/>
            </p:cNvGrpSpPr>
            <p:nvPr/>
          </p:nvGrpSpPr>
          <p:grpSpPr bwMode="auto">
            <a:xfrm rot="5400000">
              <a:off x="4274" y="1944"/>
              <a:ext cx="240" cy="96"/>
              <a:chOff x="1920" y="3600"/>
              <a:chExt cx="144" cy="96"/>
            </a:xfrm>
          </p:grpSpPr>
          <p:grpSp>
            <p:nvGrpSpPr>
              <p:cNvPr id="66670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72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73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71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7" name="Group 54"/>
            <p:cNvGrpSpPr>
              <a:grpSpLocks/>
            </p:cNvGrpSpPr>
            <p:nvPr/>
          </p:nvGrpSpPr>
          <p:grpSpPr bwMode="auto">
            <a:xfrm rot="5400000">
              <a:off x="4274" y="2616"/>
              <a:ext cx="240" cy="96"/>
              <a:chOff x="1920" y="3600"/>
              <a:chExt cx="144" cy="96"/>
            </a:xfrm>
          </p:grpSpPr>
          <p:grpSp>
            <p:nvGrpSpPr>
              <p:cNvPr id="66666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68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69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67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8" name="Group 59"/>
            <p:cNvGrpSpPr>
              <a:grpSpLocks/>
            </p:cNvGrpSpPr>
            <p:nvPr/>
          </p:nvGrpSpPr>
          <p:grpSpPr bwMode="auto">
            <a:xfrm>
              <a:off x="2906" y="3648"/>
              <a:ext cx="240" cy="96"/>
              <a:chOff x="1920" y="3600"/>
              <a:chExt cx="144" cy="96"/>
            </a:xfrm>
          </p:grpSpPr>
          <p:grpSp>
            <p:nvGrpSpPr>
              <p:cNvPr id="66662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64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65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63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79" name="Group 64"/>
            <p:cNvGrpSpPr>
              <a:grpSpLocks/>
            </p:cNvGrpSpPr>
            <p:nvPr/>
          </p:nvGrpSpPr>
          <p:grpSpPr bwMode="auto">
            <a:xfrm>
              <a:off x="3818" y="3216"/>
              <a:ext cx="240" cy="96"/>
              <a:chOff x="1920" y="3600"/>
              <a:chExt cx="144" cy="96"/>
            </a:xfrm>
          </p:grpSpPr>
          <p:grpSp>
            <p:nvGrpSpPr>
              <p:cNvPr id="66658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60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61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59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80" name="Group 69"/>
            <p:cNvGrpSpPr>
              <a:grpSpLocks/>
            </p:cNvGrpSpPr>
            <p:nvPr/>
          </p:nvGrpSpPr>
          <p:grpSpPr bwMode="auto">
            <a:xfrm>
              <a:off x="1994" y="3216"/>
              <a:ext cx="240" cy="96"/>
              <a:chOff x="1920" y="3600"/>
              <a:chExt cx="144" cy="96"/>
            </a:xfrm>
          </p:grpSpPr>
          <p:grpSp>
            <p:nvGrpSpPr>
              <p:cNvPr id="66654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56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57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55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81" name="Group 74"/>
            <p:cNvGrpSpPr>
              <a:grpSpLocks/>
            </p:cNvGrpSpPr>
            <p:nvPr/>
          </p:nvGrpSpPr>
          <p:grpSpPr bwMode="auto">
            <a:xfrm rot="5400000">
              <a:off x="1538" y="1248"/>
              <a:ext cx="240" cy="96"/>
              <a:chOff x="1920" y="3600"/>
              <a:chExt cx="144" cy="96"/>
            </a:xfrm>
          </p:grpSpPr>
          <p:grpSp>
            <p:nvGrpSpPr>
              <p:cNvPr id="66650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52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53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51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82" name="Group 79"/>
            <p:cNvGrpSpPr>
              <a:grpSpLocks/>
            </p:cNvGrpSpPr>
            <p:nvPr/>
          </p:nvGrpSpPr>
          <p:grpSpPr bwMode="auto">
            <a:xfrm rot="5400000">
              <a:off x="1538" y="1896"/>
              <a:ext cx="240" cy="96"/>
              <a:chOff x="1920" y="3600"/>
              <a:chExt cx="144" cy="96"/>
            </a:xfrm>
          </p:grpSpPr>
          <p:grpSp>
            <p:nvGrpSpPr>
              <p:cNvPr id="66646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48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49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47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6583" name="Group 84"/>
            <p:cNvGrpSpPr>
              <a:grpSpLocks/>
            </p:cNvGrpSpPr>
            <p:nvPr/>
          </p:nvGrpSpPr>
          <p:grpSpPr bwMode="auto">
            <a:xfrm rot="5400000">
              <a:off x="1538" y="2568"/>
              <a:ext cx="240" cy="96"/>
              <a:chOff x="1920" y="3600"/>
              <a:chExt cx="144" cy="96"/>
            </a:xfrm>
          </p:grpSpPr>
          <p:grpSp>
            <p:nvGrpSpPr>
              <p:cNvPr id="66642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6644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45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43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84" name="Rectangle 89"/>
            <p:cNvSpPr>
              <a:spLocks noChangeArrowheads="1"/>
            </p:cNvSpPr>
            <p:nvPr/>
          </p:nvSpPr>
          <p:spPr bwMode="auto">
            <a:xfrm>
              <a:off x="4394" y="2256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6585" name="Rectangle 90"/>
            <p:cNvSpPr>
              <a:spLocks noChangeArrowheads="1"/>
            </p:cNvSpPr>
            <p:nvPr/>
          </p:nvSpPr>
          <p:spPr bwMode="auto">
            <a:xfrm rot="5400000">
              <a:off x="3770" y="576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6586" name="Line 91"/>
            <p:cNvSpPr>
              <a:spLocks noChangeShapeType="1"/>
            </p:cNvSpPr>
            <p:nvPr/>
          </p:nvSpPr>
          <p:spPr bwMode="auto">
            <a:xfrm>
              <a:off x="2570" y="268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87" name="Text Box 92"/>
            <p:cNvSpPr txBox="1">
              <a:spLocks noChangeArrowheads="1"/>
            </p:cNvSpPr>
            <p:nvPr/>
          </p:nvSpPr>
          <p:spPr bwMode="auto">
            <a:xfrm>
              <a:off x="2714" y="31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66588" name="Group 93"/>
            <p:cNvGrpSpPr>
              <a:grpSpLocks/>
            </p:cNvGrpSpPr>
            <p:nvPr/>
          </p:nvGrpSpPr>
          <p:grpSpPr bwMode="auto">
            <a:xfrm rot="16200000" flipV="1">
              <a:off x="2642" y="2664"/>
              <a:ext cx="144" cy="192"/>
              <a:chOff x="1827" y="2496"/>
              <a:chExt cx="93" cy="96"/>
            </a:xfrm>
          </p:grpSpPr>
          <p:sp>
            <p:nvSpPr>
              <p:cNvPr id="666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41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89" name="Line 96"/>
            <p:cNvSpPr>
              <a:spLocks noChangeShapeType="1"/>
            </p:cNvSpPr>
            <p:nvPr/>
          </p:nvSpPr>
          <p:spPr bwMode="auto">
            <a:xfrm>
              <a:off x="2378" y="72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90" name="Line 97"/>
            <p:cNvSpPr>
              <a:spLocks noChangeShapeType="1"/>
            </p:cNvSpPr>
            <p:nvPr/>
          </p:nvSpPr>
          <p:spPr bwMode="auto">
            <a:xfrm>
              <a:off x="1658" y="172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91" name="Text Box 98"/>
            <p:cNvSpPr txBox="1">
              <a:spLocks noChangeArrowheads="1"/>
            </p:cNvSpPr>
            <p:nvPr/>
          </p:nvSpPr>
          <p:spPr bwMode="auto">
            <a:xfrm>
              <a:off x="1754" y="11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66592" name="Group 99"/>
            <p:cNvGrpSpPr>
              <a:grpSpLocks/>
            </p:cNvGrpSpPr>
            <p:nvPr/>
          </p:nvGrpSpPr>
          <p:grpSpPr bwMode="auto">
            <a:xfrm rot="10800000" flipH="1">
              <a:off x="2234" y="1392"/>
              <a:ext cx="144" cy="192"/>
              <a:chOff x="1827" y="2496"/>
              <a:chExt cx="93" cy="96"/>
            </a:xfrm>
          </p:grpSpPr>
          <p:sp>
            <p:nvSpPr>
              <p:cNvPr id="666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39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93" name="Line 102"/>
            <p:cNvSpPr>
              <a:spLocks noChangeShapeType="1"/>
            </p:cNvSpPr>
            <p:nvPr/>
          </p:nvSpPr>
          <p:spPr bwMode="auto">
            <a:xfrm>
              <a:off x="2378" y="1728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94" name="Line 103"/>
            <p:cNvSpPr>
              <a:spLocks noChangeShapeType="1"/>
            </p:cNvSpPr>
            <p:nvPr/>
          </p:nvSpPr>
          <p:spPr bwMode="auto">
            <a:xfrm flipH="1">
              <a:off x="2378" y="268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595" name="Group 104"/>
            <p:cNvGrpSpPr>
              <a:grpSpLocks/>
            </p:cNvGrpSpPr>
            <p:nvPr/>
          </p:nvGrpSpPr>
          <p:grpSpPr bwMode="auto">
            <a:xfrm rot="10800000" flipH="1">
              <a:off x="2234" y="2112"/>
              <a:ext cx="144" cy="192"/>
              <a:chOff x="1827" y="2496"/>
              <a:chExt cx="93" cy="96"/>
            </a:xfrm>
          </p:grpSpPr>
          <p:sp>
            <p:nvSpPr>
              <p:cNvPr id="666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37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596" name="Text Box 107"/>
            <p:cNvSpPr txBox="1">
              <a:spLocks noChangeArrowheads="1"/>
            </p:cNvSpPr>
            <p:nvPr/>
          </p:nvSpPr>
          <p:spPr bwMode="auto">
            <a:xfrm>
              <a:off x="1706" y="240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66597" name="Group 108"/>
            <p:cNvGrpSpPr>
              <a:grpSpLocks/>
            </p:cNvGrpSpPr>
            <p:nvPr/>
          </p:nvGrpSpPr>
          <p:grpSpPr bwMode="auto">
            <a:xfrm>
              <a:off x="3242" y="720"/>
              <a:ext cx="576" cy="320"/>
              <a:chOff x="4833" y="2993"/>
              <a:chExt cx="576" cy="320"/>
            </a:xfrm>
          </p:grpSpPr>
          <p:sp>
            <p:nvSpPr>
              <p:cNvPr id="66626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6627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6628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663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35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6629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663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633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630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6631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66598" name="Line 119"/>
            <p:cNvSpPr>
              <a:spLocks noChangeShapeType="1"/>
            </p:cNvSpPr>
            <p:nvPr/>
          </p:nvSpPr>
          <p:spPr bwMode="auto">
            <a:xfrm flipH="1">
              <a:off x="3818" y="115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599" name="Line 120"/>
            <p:cNvSpPr>
              <a:spLocks noChangeShapeType="1"/>
            </p:cNvSpPr>
            <p:nvPr/>
          </p:nvSpPr>
          <p:spPr bwMode="auto">
            <a:xfrm>
              <a:off x="3818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00" name="Group 121"/>
            <p:cNvGrpSpPr>
              <a:grpSpLocks/>
            </p:cNvGrpSpPr>
            <p:nvPr/>
          </p:nvGrpSpPr>
          <p:grpSpPr bwMode="auto">
            <a:xfrm rot="5400000">
              <a:off x="3842" y="984"/>
              <a:ext cx="144" cy="192"/>
              <a:chOff x="1827" y="2496"/>
              <a:chExt cx="93" cy="96"/>
            </a:xfrm>
          </p:grpSpPr>
          <p:sp>
            <p:nvSpPr>
              <p:cNvPr id="666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25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01" name="Text Box 124"/>
            <p:cNvSpPr txBox="1">
              <a:spLocks noChangeArrowheads="1"/>
            </p:cNvSpPr>
            <p:nvPr/>
          </p:nvSpPr>
          <p:spPr bwMode="auto">
            <a:xfrm>
              <a:off x="3818" y="80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66602" name="Line 125"/>
            <p:cNvSpPr>
              <a:spLocks noChangeShapeType="1"/>
            </p:cNvSpPr>
            <p:nvPr/>
          </p:nvSpPr>
          <p:spPr bwMode="auto">
            <a:xfrm>
              <a:off x="3482" y="24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03" name="Group 126"/>
            <p:cNvGrpSpPr>
              <a:grpSpLocks/>
            </p:cNvGrpSpPr>
            <p:nvPr/>
          </p:nvGrpSpPr>
          <p:grpSpPr bwMode="auto">
            <a:xfrm flipH="1" flipV="1">
              <a:off x="3482" y="2472"/>
              <a:ext cx="144" cy="192"/>
              <a:chOff x="1827" y="2496"/>
              <a:chExt cx="93" cy="96"/>
            </a:xfrm>
          </p:grpSpPr>
          <p:sp>
            <p:nvSpPr>
              <p:cNvPr id="666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23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04" name="Text Box 129"/>
            <p:cNvSpPr txBox="1">
              <a:spLocks noChangeArrowheads="1"/>
            </p:cNvSpPr>
            <p:nvPr/>
          </p:nvSpPr>
          <p:spPr bwMode="auto">
            <a:xfrm>
              <a:off x="3674" y="27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6605" name="Text Box 130"/>
            <p:cNvSpPr txBox="1">
              <a:spLocks noChangeArrowheads="1"/>
            </p:cNvSpPr>
            <p:nvPr/>
          </p:nvSpPr>
          <p:spPr bwMode="auto">
            <a:xfrm>
              <a:off x="3674" y="163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6606" name="Line 131"/>
            <p:cNvSpPr>
              <a:spLocks noChangeShapeType="1"/>
            </p:cNvSpPr>
            <p:nvPr/>
          </p:nvSpPr>
          <p:spPr bwMode="auto">
            <a:xfrm>
              <a:off x="3482" y="1488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07" name="Line 132"/>
            <p:cNvSpPr>
              <a:spLocks noChangeShapeType="1"/>
            </p:cNvSpPr>
            <p:nvPr/>
          </p:nvSpPr>
          <p:spPr bwMode="auto">
            <a:xfrm>
              <a:off x="3482" y="148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08" name="Group 133"/>
            <p:cNvGrpSpPr>
              <a:grpSpLocks/>
            </p:cNvGrpSpPr>
            <p:nvPr/>
          </p:nvGrpSpPr>
          <p:grpSpPr bwMode="auto">
            <a:xfrm flipH="1" flipV="1">
              <a:off x="3482" y="1536"/>
              <a:ext cx="144" cy="192"/>
              <a:chOff x="1827" y="2496"/>
              <a:chExt cx="93" cy="96"/>
            </a:xfrm>
          </p:grpSpPr>
          <p:sp>
            <p:nvSpPr>
              <p:cNvPr id="666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21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09" name="Line 136"/>
            <p:cNvSpPr>
              <a:spLocks noChangeShapeType="1"/>
            </p:cNvSpPr>
            <p:nvPr/>
          </p:nvSpPr>
          <p:spPr bwMode="auto">
            <a:xfrm>
              <a:off x="3242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610" name="Line 137"/>
            <p:cNvSpPr>
              <a:spLocks noChangeShapeType="1"/>
            </p:cNvSpPr>
            <p:nvPr/>
          </p:nvSpPr>
          <p:spPr bwMode="auto">
            <a:xfrm>
              <a:off x="2378" y="1248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6611" name="Group 138"/>
            <p:cNvGrpSpPr>
              <a:grpSpLocks/>
            </p:cNvGrpSpPr>
            <p:nvPr/>
          </p:nvGrpSpPr>
          <p:grpSpPr bwMode="auto">
            <a:xfrm rot="5400000">
              <a:off x="2450" y="1080"/>
              <a:ext cx="144" cy="192"/>
              <a:chOff x="1827" y="2496"/>
              <a:chExt cx="93" cy="96"/>
            </a:xfrm>
          </p:grpSpPr>
          <p:sp>
            <p:nvSpPr>
              <p:cNvPr id="666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619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6612" name="Text Box 141"/>
            <p:cNvSpPr txBox="1">
              <a:spLocks noChangeArrowheads="1"/>
            </p:cNvSpPr>
            <p:nvPr/>
          </p:nvSpPr>
          <p:spPr bwMode="auto">
            <a:xfrm>
              <a:off x="2474" y="864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66613" name="Text Box 142"/>
            <p:cNvSpPr txBox="1">
              <a:spLocks noChangeArrowheads="1"/>
            </p:cNvSpPr>
            <p:nvPr/>
          </p:nvSpPr>
          <p:spPr bwMode="auto">
            <a:xfrm>
              <a:off x="506" y="2544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66614" name="Text Box 143"/>
            <p:cNvSpPr txBox="1">
              <a:spLocks noChangeArrowheads="1"/>
            </p:cNvSpPr>
            <p:nvPr/>
          </p:nvSpPr>
          <p:spPr bwMode="auto">
            <a:xfrm>
              <a:off x="2762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6615" name="Text Box 144"/>
            <p:cNvSpPr txBox="1">
              <a:spLocks noChangeArrowheads="1"/>
            </p:cNvSpPr>
            <p:nvPr/>
          </p:nvSpPr>
          <p:spPr bwMode="auto">
            <a:xfrm>
              <a:off x="2714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6616" name="Text Box 145"/>
            <p:cNvSpPr txBox="1">
              <a:spLocks noChangeArrowheads="1"/>
            </p:cNvSpPr>
            <p:nvPr/>
          </p:nvSpPr>
          <p:spPr bwMode="auto">
            <a:xfrm>
              <a:off x="4634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6617" name="Text Box 146"/>
            <p:cNvSpPr txBox="1">
              <a:spLocks noChangeArrowheads="1"/>
            </p:cNvSpPr>
            <p:nvPr/>
          </p:nvSpPr>
          <p:spPr bwMode="auto">
            <a:xfrm>
              <a:off x="986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E7CF620-7D08-4EA0-9126-F13DED48F7C4}" type="slidenum">
              <a:rPr lang="en-US"/>
              <a:pPr>
                <a:defRPr/>
              </a:pPr>
              <a:t>390</a:t>
            </a:fld>
            <a:endParaRPr lang="en-US" dirty="0"/>
          </a:p>
        </p:txBody>
      </p:sp>
      <p:sp>
        <p:nvSpPr>
          <p:cNvPr id="67587" name="Rectangle 11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7588" name="Group 112"/>
          <p:cNvGrpSpPr>
            <a:grpSpLocks/>
          </p:cNvGrpSpPr>
          <p:nvPr/>
        </p:nvGrpSpPr>
        <p:grpSpPr bwMode="auto">
          <a:xfrm>
            <a:off x="879475" y="457200"/>
            <a:ext cx="7197725" cy="5448300"/>
            <a:chOff x="384" y="288"/>
            <a:chExt cx="4534" cy="3432"/>
          </a:xfrm>
        </p:grpSpPr>
        <p:sp>
          <p:nvSpPr>
            <p:cNvPr id="67589" name="Line 2"/>
            <p:cNvSpPr>
              <a:spLocks noChangeShapeType="1"/>
            </p:cNvSpPr>
            <p:nvPr/>
          </p:nvSpPr>
          <p:spPr bwMode="auto">
            <a:xfrm>
              <a:off x="153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0" name="Line 3"/>
            <p:cNvSpPr>
              <a:spLocks noChangeShapeType="1"/>
            </p:cNvSpPr>
            <p:nvPr/>
          </p:nvSpPr>
          <p:spPr bwMode="auto">
            <a:xfrm rot="5400000">
              <a:off x="300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1" name="Line 4"/>
            <p:cNvSpPr>
              <a:spLocks noChangeShapeType="1"/>
            </p:cNvSpPr>
            <p:nvPr/>
          </p:nvSpPr>
          <p:spPr bwMode="auto">
            <a:xfrm>
              <a:off x="2448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2" name="Line 5"/>
            <p:cNvSpPr>
              <a:spLocks noChangeShapeType="1"/>
            </p:cNvSpPr>
            <p:nvPr/>
          </p:nvSpPr>
          <p:spPr bwMode="auto">
            <a:xfrm>
              <a:off x="3360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3" name="Line 6"/>
            <p:cNvSpPr>
              <a:spLocks noChangeShapeType="1"/>
            </p:cNvSpPr>
            <p:nvPr/>
          </p:nvSpPr>
          <p:spPr bwMode="auto">
            <a:xfrm>
              <a:off x="2448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4" name="Line 7"/>
            <p:cNvSpPr>
              <a:spLocks noChangeShapeType="1"/>
            </p:cNvSpPr>
            <p:nvPr/>
          </p:nvSpPr>
          <p:spPr bwMode="auto">
            <a:xfrm>
              <a:off x="3360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5" name="Line 8"/>
            <p:cNvSpPr>
              <a:spLocks noChangeShapeType="1"/>
            </p:cNvSpPr>
            <p:nvPr/>
          </p:nvSpPr>
          <p:spPr bwMode="auto">
            <a:xfrm>
              <a:off x="1536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6" name="Line 9"/>
            <p:cNvSpPr>
              <a:spLocks noChangeShapeType="1"/>
            </p:cNvSpPr>
            <p:nvPr/>
          </p:nvSpPr>
          <p:spPr bwMode="auto">
            <a:xfrm rot="5400000">
              <a:off x="264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597" name="Group 10"/>
            <p:cNvGrpSpPr>
              <a:grpSpLocks/>
            </p:cNvGrpSpPr>
            <p:nvPr/>
          </p:nvGrpSpPr>
          <p:grpSpPr bwMode="auto">
            <a:xfrm>
              <a:off x="2640" y="1440"/>
              <a:ext cx="432" cy="720"/>
              <a:chOff x="2640" y="1920"/>
              <a:chExt cx="432" cy="720"/>
            </a:xfrm>
          </p:grpSpPr>
          <p:grpSp>
            <p:nvGrpSpPr>
              <p:cNvPr id="67670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7684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7692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7693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4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7685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7686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7687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8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8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691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7671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2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3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4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5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6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7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8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79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0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1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82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7683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598" name="Line 39"/>
            <p:cNvSpPr>
              <a:spLocks noChangeShapeType="1"/>
            </p:cNvSpPr>
            <p:nvPr/>
          </p:nvSpPr>
          <p:spPr bwMode="auto">
            <a:xfrm flipH="1">
              <a:off x="1536" y="216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9" name="Line 40"/>
            <p:cNvSpPr>
              <a:spLocks noChangeShapeType="1"/>
            </p:cNvSpPr>
            <p:nvPr/>
          </p:nvSpPr>
          <p:spPr bwMode="auto">
            <a:xfrm flipV="1">
              <a:off x="2640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600" name="Group 41"/>
            <p:cNvGrpSpPr>
              <a:grpSpLocks/>
            </p:cNvGrpSpPr>
            <p:nvPr/>
          </p:nvGrpSpPr>
          <p:grpSpPr bwMode="auto">
            <a:xfrm rot="10800000">
              <a:off x="2640" y="816"/>
              <a:ext cx="192" cy="288"/>
              <a:chOff x="1827" y="2496"/>
              <a:chExt cx="93" cy="96"/>
            </a:xfrm>
          </p:grpSpPr>
          <p:sp>
            <p:nvSpPr>
              <p:cNvPr id="6766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9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01" name="Text Box 44"/>
            <p:cNvSpPr txBox="1">
              <a:spLocks noChangeArrowheads="1"/>
            </p:cNvSpPr>
            <p:nvPr/>
          </p:nvSpPr>
          <p:spPr bwMode="auto">
            <a:xfrm>
              <a:off x="1776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67602" name="Line 45"/>
            <p:cNvSpPr>
              <a:spLocks noChangeShapeType="1"/>
            </p:cNvSpPr>
            <p:nvPr/>
          </p:nvSpPr>
          <p:spPr bwMode="auto">
            <a:xfrm>
              <a:off x="3024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603" name="Group 46"/>
            <p:cNvGrpSpPr>
              <a:grpSpLocks/>
            </p:cNvGrpSpPr>
            <p:nvPr/>
          </p:nvGrpSpPr>
          <p:grpSpPr bwMode="auto">
            <a:xfrm rot="10800000" flipH="1">
              <a:off x="2880" y="720"/>
              <a:ext cx="144" cy="192"/>
              <a:chOff x="1827" y="2496"/>
              <a:chExt cx="93" cy="96"/>
            </a:xfrm>
          </p:grpSpPr>
          <p:sp>
            <p:nvSpPr>
              <p:cNvPr id="676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7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04" name="Text Box 49"/>
            <p:cNvSpPr txBox="1">
              <a:spLocks noChangeArrowheads="1"/>
            </p:cNvSpPr>
            <p:nvPr/>
          </p:nvSpPr>
          <p:spPr bwMode="auto">
            <a:xfrm>
              <a:off x="2544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67605" name="Line 50"/>
            <p:cNvSpPr>
              <a:spLocks noChangeShapeType="1"/>
            </p:cNvSpPr>
            <p:nvPr/>
          </p:nvSpPr>
          <p:spPr bwMode="auto">
            <a:xfrm>
              <a:off x="3024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06" name="Line 51"/>
            <p:cNvSpPr>
              <a:spLocks noChangeShapeType="1"/>
            </p:cNvSpPr>
            <p:nvPr/>
          </p:nvSpPr>
          <p:spPr bwMode="auto">
            <a:xfrm>
              <a:off x="3888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607" name="Group 52"/>
            <p:cNvGrpSpPr>
              <a:grpSpLocks/>
            </p:cNvGrpSpPr>
            <p:nvPr/>
          </p:nvGrpSpPr>
          <p:grpSpPr bwMode="auto">
            <a:xfrm rot="5400000">
              <a:off x="3456" y="1056"/>
              <a:ext cx="144" cy="240"/>
              <a:chOff x="1827" y="2496"/>
              <a:chExt cx="93" cy="96"/>
            </a:xfrm>
          </p:grpSpPr>
          <p:sp>
            <p:nvSpPr>
              <p:cNvPr id="676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5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08" name="Group 55"/>
            <p:cNvGrpSpPr>
              <a:grpSpLocks/>
            </p:cNvGrpSpPr>
            <p:nvPr/>
          </p:nvGrpSpPr>
          <p:grpSpPr bwMode="auto">
            <a:xfrm rot="16200000" flipH="1">
              <a:off x="3696" y="1056"/>
              <a:ext cx="144" cy="240"/>
              <a:chOff x="1827" y="2496"/>
              <a:chExt cx="93" cy="96"/>
            </a:xfrm>
          </p:grpSpPr>
          <p:sp>
            <p:nvSpPr>
              <p:cNvPr id="676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3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09" name="Text Box 58"/>
            <p:cNvSpPr txBox="1">
              <a:spLocks noChangeArrowheads="1"/>
            </p:cNvSpPr>
            <p:nvPr/>
          </p:nvSpPr>
          <p:spPr bwMode="auto">
            <a:xfrm>
              <a:off x="3360" y="7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67610" name="Line 59"/>
            <p:cNvSpPr>
              <a:spLocks noChangeShapeType="1"/>
            </p:cNvSpPr>
            <p:nvPr/>
          </p:nvSpPr>
          <p:spPr bwMode="auto">
            <a:xfrm flipV="1">
              <a:off x="3360" y="182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11" name="Line 60"/>
            <p:cNvSpPr>
              <a:spLocks noChangeShapeType="1"/>
            </p:cNvSpPr>
            <p:nvPr/>
          </p:nvSpPr>
          <p:spPr bwMode="auto">
            <a:xfrm>
              <a:off x="3360" y="18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12" name="Text Box 61"/>
            <p:cNvSpPr txBox="1">
              <a:spLocks noChangeArrowheads="1"/>
            </p:cNvSpPr>
            <p:nvPr/>
          </p:nvSpPr>
          <p:spPr bwMode="auto">
            <a:xfrm>
              <a:off x="3552" y="219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67613" name="Line 62"/>
            <p:cNvSpPr>
              <a:spLocks noChangeShapeType="1"/>
            </p:cNvSpPr>
            <p:nvPr/>
          </p:nvSpPr>
          <p:spPr bwMode="auto">
            <a:xfrm flipV="1">
              <a:off x="2448" y="216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614" name="Group 63"/>
            <p:cNvGrpSpPr>
              <a:grpSpLocks/>
            </p:cNvGrpSpPr>
            <p:nvPr/>
          </p:nvGrpSpPr>
          <p:grpSpPr bwMode="auto">
            <a:xfrm>
              <a:off x="2304" y="2688"/>
              <a:ext cx="144" cy="240"/>
              <a:chOff x="1827" y="2496"/>
              <a:chExt cx="93" cy="96"/>
            </a:xfrm>
          </p:grpSpPr>
          <p:sp>
            <p:nvSpPr>
              <p:cNvPr id="676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61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15" name="Group 66"/>
            <p:cNvGrpSpPr>
              <a:grpSpLocks/>
            </p:cNvGrpSpPr>
            <p:nvPr/>
          </p:nvGrpSpPr>
          <p:grpSpPr bwMode="auto">
            <a:xfrm rot="10800000" flipH="1">
              <a:off x="2304" y="2448"/>
              <a:ext cx="144" cy="240"/>
              <a:chOff x="1827" y="2496"/>
              <a:chExt cx="93" cy="96"/>
            </a:xfrm>
          </p:grpSpPr>
          <p:sp>
            <p:nvSpPr>
              <p:cNvPr id="6765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9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16" name="Text Box 69"/>
            <p:cNvSpPr txBox="1">
              <a:spLocks noChangeArrowheads="1"/>
            </p:cNvSpPr>
            <p:nvPr/>
          </p:nvSpPr>
          <p:spPr bwMode="auto">
            <a:xfrm>
              <a:off x="1632" y="264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67617" name="Rectangle 70"/>
            <p:cNvSpPr>
              <a:spLocks noChangeArrowheads="1"/>
            </p:cNvSpPr>
            <p:nvPr/>
          </p:nvSpPr>
          <p:spPr bwMode="auto">
            <a:xfrm>
              <a:off x="3952" y="153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618" name="Rectangle 71"/>
            <p:cNvSpPr>
              <a:spLocks noChangeArrowheads="1"/>
            </p:cNvSpPr>
            <p:nvPr/>
          </p:nvSpPr>
          <p:spPr bwMode="auto">
            <a:xfrm>
              <a:off x="3952" y="124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67619" name="Group 72"/>
            <p:cNvGrpSpPr>
              <a:grpSpLocks/>
            </p:cNvGrpSpPr>
            <p:nvPr/>
          </p:nvGrpSpPr>
          <p:grpSpPr bwMode="auto">
            <a:xfrm flipH="1">
              <a:off x="3952" y="1709"/>
              <a:ext cx="103" cy="115"/>
              <a:chOff x="1827" y="2496"/>
              <a:chExt cx="93" cy="96"/>
            </a:xfrm>
          </p:grpSpPr>
          <p:sp>
            <p:nvSpPr>
              <p:cNvPr id="6765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7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20" name="Group 75"/>
            <p:cNvGrpSpPr>
              <a:grpSpLocks/>
            </p:cNvGrpSpPr>
            <p:nvPr/>
          </p:nvGrpSpPr>
          <p:grpSpPr bwMode="auto">
            <a:xfrm flipH="1" flipV="1">
              <a:off x="3952" y="1248"/>
              <a:ext cx="103" cy="115"/>
              <a:chOff x="1827" y="2496"/>
              <a:chExt cx="93" cy="96"/>
            </a:xfrm>
          </p:grpSpPr>
          <p:sp>
            <p:nvSpPr>
              <p:cNvPr id="676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5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21" name="Text Box 78"/>
            <p:cNvSpPr txBox="1">
              <a:spLocks noChangeArrowheads="1"/>
            </p:cNvSpPr>
            <p:nvPr/>
          </p:nvSpPr>
          <p:spPr bwMode="auto">
            <a:xfrm>
              <a:off x="3986" y="132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7622" name="Text Box 79"/>
            <p:cNvSpPr txBox="1">
              <a:spLocks noChangeArrowheads="1"/>
            </p:cNvSpPr>
            <p:nvPr/>
          </p:nvSpPr>
          <p:spPr bwMode="auto">
            <a:xfrm>
              <a:off x="3986" y="158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67623" name="Line 80"/>
            <p:cNvSpPr>
              <a:spLocks noChangeShapeType="1"/>
            </p:cNvSpPr>
            <p:nvPr/>
          </p:nvSpPr>
          <p:spPr bwMode="auto">
            <a:xfrm>
              <a:off x="2448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7624" name="Group 81"/>
            <p:cNvGrpSpPr>
              <a:grpSpLocks/>
            </p:cNvGrpSpPr>
            <p:nvPr/>
          </p:nvGrpSpPr>
          <p:grpSpPr bwMode="auto">
            <a:xfrm rot="16200000" flipV="1">
              <a:off x="3432" y="1807"/>
              <a:ext cx="144" cy="192"/>
              <a:chOff x="1827" y="2496"/>
              <a:chExt cx="93" cy="96"/>
            </a:xfrm>
          </p:grpSpPr>
          <p:sp>
            <p:nvSpPr>
              <p:cNvPr id="676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3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25" name="Group 84"/>
            <p:cNvGrpSpPr>
              <a:grpSpLocks/>
            </p:cNvGrpSpPr>
            <p:nvPr/>
          </p:nvGrpSpPr>
          <p:grpSpPr bwMode="auto">
            <a:xfrm rot="10800000" flipH="1">
              <a:off x="3216" y="2928"/>
              <a:ext cx="144" cy="240"/>
              <a:chOff x="1827" y="2496"/>
              <a:chExt cx="93" cy="96"/>
            </a:xfrm>
          </p:grpSpPr>
          <p:sp>
            <p:nvSpPr>
              <p:cNvPr id="676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7651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7626" name="Text Box 87"/>
            <p:cNvSpPr txBox="1">
              <a:spLocks noChangeArrowheads="1"/>
            </p:cNvSpPr>
            <p:nvPr/>
          </p:nvSpPr>
          <p:spPr bwMode="auto">
            <a:xfrm>
              <a:off x="3408" y="144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67627" name="Line 88"/>
            <p:cNvSpPr>
              <a:spLocks noChangeShapeType="1"/>
            </p:cNvSpPr>
            <p:nvPr/>
          </p:nvSpPr>
          <p:spPr bwMode="auto">
            <a:xfrm flipV="1">
              <a:off x="3360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28" name="Line 89"/>
            <p:cNvSpPr>
              <a:spLocks noChangeShapeType="1"/>
            </p:cNvSpPr>
            <p:nvPr/>
          </p:nvSpPr>
          <p:spPr bwMode="auto">
            <a:xfrm flipV="1">
              <a:off x="3408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29" name="Text Box 90"/>
            <p:cNvSpPr txBox="1">
              <a:spLocks noChangeArrowheads="1"/>
            </p:cNvSpPr>
            <p:nvPr/>
          </p:nvSpPr>
          <p:spPr bwMode="auto">
            <a:xfrm>
              <a:off x="2592" y="31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67630" name="Text Box 91"/>
            <p:cNvSpPr txBox="1">
              <a:spLocks noChangeArrowheads="1"/>
            </p:cNvSpPr>
            <p:nvPr/>
          </p:nvSpPr>
          <p:spPr bwMode="auto">
            <a:xfrm>
              <a:off x="384" y="249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67631" name="Text Box 92"/>
            <p:cNvSpPr txBox="1">
              <a:spLocks noChangeArrowheads="1"/>
            </p:cNvSpPr>
            <p:nvPr/>
          </p:nvSpPr>
          <p:spPr bwMode="auto">
            <a:xfrm>
              <a:off x="2688" y="35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7632" name="Text Box 93"/>
            <p:cNvSpPr txBox="1">
              <a:spLocks noChangeArrowheads="1"/>
            </p:cNvSpPr>
            <p:nvPr/>
          </p:nvSpPr>
          <p:spPr bwMode="auto">
            <a:xfrm>
              <a:off x="2592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7633" name="Text Box 94"/>
            <p:cNvSpPr txBox="1">
              <a:spLocks noChangeArrowheads="1"/>
            </p:cNvSpPr>
            <p:nvPr/>
          </p:nvSpPr>
          <p:spPr bwMode="auto">
            <a:xfrm>
              <a:off x="4464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7634" name="Text Box 95"/>
            <p:cNvSpPr txBox="1">
              <a:spLocks noChangeArrowheads="1"/>
            </p:cNvSpPr>
            <p:nvPr/>
          </p:nvSpPr>
          <p:spPr bwMode="auto">
            <a:xfrm>
              <a:off x="816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67635" name="Group 96"/>
            <p:cNvGrpSpPr>
              <a:grpSpLocks/>
            </p:cNvGrpSpPr>
            <p:nvPr/>
          </p:nvGrpSpPr>
          <p:grpSpPr bwMode="auto">
            <a:xfrm>
              <a:off x="1872" y="3168"/>
              <a:ext cx="240" cy="96"/>
              <a:chOff x="1920" y="3600"/>
              <a:chExt cx="144" cy="96"/>
            </a:xfrm>
          </p:grpSpPr>
          <p:grpSp>
            <p:nvGrpSpPr>
              <p:cNvPr id="67646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7648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49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7647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36" name="Group 101"/>
            <p:cNvGrpSpPr>
              <a:grpSpLocks/>
            </p:cNvGrpSpPr>
            <p:nvPr/>
          </p:nvGrpSpPr>
          <p:grpSpPr bwMode="auto">
            <a:xfrm>
              <a:off x="3696" y="3168"/>
              <a:ext cx="240" cy="96"/>
              <a:chOff x="1920" y="3600"/>
              <a:chExt cx="144" cy="96"/>
            </a:xfrm>
          </p:grpSpPr>
          <p:grpSp>
            <p:nvGrpSpPr>
              <p:cNvPr id="67642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7644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45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7643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7637" name="Group 106"/>
            <p:cNvGrpSpPr>
              <a:grpSpLocks/>
            </p:cNvGrpSpPr>
            <p:nvPr/>
          </p:nvGrpSpPr>
          <p:grpSpPr bwMode="auto">
            <a:xfrm rot="5400000">
              <a:off x="1416" y="2904"/>
              <a:ext cx="240" cy="96"/>
              <a:chOff x="1920" y="3600"/>
              <a:chExt cx="144" cy="96"/>
            </a:xfrm>
          </p:grpSpPr>
          <p:grpSp>
            <p:nvGrpSpPr>
              <p:cNvPr id="67638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7640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641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7639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 descr="This is a picture of the other side of the same b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5486400" y="4800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1066800" y="4572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48133" name="Line 6"/>
          <p:cNvSpPr>
            <a:spLocks noChangeShapeType="1"/>
          </p:cNvSpPr>
          <p:nvPr/>
        </p:nvSpPr>
        <p:spPr bwMode="auto">
          <a:xfrm flipV="1">
            <a:off x="1524000" y="39624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8134" name="Line 7"/>
          <p:cNvSpPr>
            <a:spLocks noChangeShapeType="1"/>
          </p:cNvSpPr>
          <p:nvPr/>
        </p:nvSpPr>
        <p:spPr bwMode="auto">
          <a:xfrm flipV="1">
            <a:off x="5562600" y="41910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SIDE D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99E4843-5875-4D06-9B4D-CC244BA45D76}" type="slidenum">
              <a:rPr lang="en-US"/>
              <a:pPr>
                <a:defRPr/>
              </a:pPr>
              <a:t>346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C2D3405-8EFF-41E8-A579-164715B793B5}" type="slidenum">
              <a:rPr lang="en-US"/>
              <a:pPr>
                <a:defRPr/>
              </a:pPr>
              <a:t>391</a:t>
            </a:fld>
            <a:endParaRPr lang="en-US" dirty="0"/>
          </a:p>
        </p:txBody>
      </p:sp>
      <p:sp>
        <p:nvSpPr>
          <p:cNvPr id="15872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4th ITERATION</a:t>
            </a:r>
          </a:p>
        </p:txBody>
      </p:sp>
      <p:graphicFrame>
        <p:nvGraphicFramePr>
          <p:cNvPr id="27650" name="Object 2048" descr="This is a picture of the burn time clock showing 16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791849198"/>
              </p:ext>
            </p:extLst>
          </p:nvPr>
        </p:nvGraphicFramePr>
        <p:xfrm>
          <a:off x="1219200" y="36496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6496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Text Box 1029"/>
          <p:cNvSpPr txBox="1">
            <a:spLocks noChangeArrowheads="1"/>
          </p:cNvSpPr>
          <p:nvPr/>
        </p:nvSpPr>
        <p:spPr bwMode="auto">
          <a:xfrm>
            <a:off x="6515100" y="32670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5B54F19-B1CB-45E6-A1DD-1888F636E508}" type="slidenum">
              <a:rPr lang="en-US"/>
              <a:pPr>
                <a:defRPr/>
              </a:pPr>
              <a:t>392</a:t>
            </a:fld>
            <a:endParaRPr lang="en-US" dirty="0"/>
          </a:p>
        </p:txBody>
      </p:sp>
      <p:pic>
        <p:nvPicPr>
          <p:cNvPr id="28676" name="Picture 2" descr="This is a picture of the front and side of the same bank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6400800" y="3429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1752600" y="35052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8674" name="Object 7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235433"/>
              </p:ext>
            </p:extLst>
          </p:nvPr>
        </p:nvGraphicFramePr>
        <p:xfrm>
          <a:off x="876300" y="56435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56435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6200775" y="52911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88805A4-E08B-4809-A9F7-E984BABD63B0}" type="slidenum">
              <a:rPr lang="en-US"/>
              <a:pPr>
                <a:defRPr/>
              </a:pPr>
              <a:t>393</a:t>
            </a:fld>
            <a:endParaRPr lang="en-US" dirty="0"/>
          </a:p>
        </p:txBody>
      </p:sp>
      <p:pic>
        <p:nvPicPr>
          <p:cNvPr id="29700" name="Picture 2" descr="This is a picture of the back of the same bank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37338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29702" name="Text Box 4"/>
          <p:cNvSpPr txBox="1">
            <a:spLocks noChangeArrowheads="1"/>
          </p:cNvSpPr>
          <p:nvPr/>
        </p:nvSpPr>
        <p:spPr bwMode="auto">
          <a:xfrm>
            <a:off x="7620000" y="2286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9698" name="Object 5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303551"/>
              </p:ext>
            </p:extLst>
          </p:nvPr>
        </p:nvGraphicFramePr>
        <p:xfrm>
          <a:off x="828675" y="565467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75" y="5654675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Text Box 6"/>
          <p:cNvSpPr txBox="1">
            <a:spLocks noChangeArrowheads="1"/>
          </p:cNvSpPr>
          <p:nvPr/>
        </p:nvSpPr>
        <p:spPr bwMode="auto">
          <a:xfrm>
            <a:off x="6143625" y="53054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A2E10E7-7C65-448E-89A1-2EA02EB13621}" type="slidenum">
              <a:rPr lang="en-US"/>
              <a:pPr>
                <a:defRPr/>
              </a:pPr>
              <a:t>394</a:t>
            </a:fld>
            <a:endParaRPr lang="en-US" dirty="0"/>
          </a:p>
        </p:txBody>
      </p:sp>
      <p:pic>
        <p:nvPicPr>
          <p:cNvPr id="30724" name="Picture 2" descr="This is a picture of the front of the same bank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2004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8001000" y="3657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0722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482300"/>
              </p:ext>
            </p:extLst>
          </p:nvPr>
        </p:nvGraphicFramePr>
        <p:xfrm>
          <a:off x="842963" y="5659438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5659438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Text Box 6"/>
          <p:cNvSpPr txBox="1">
            <a:spLocks noChangeArrowheads="1"/>
          </p:cNvSpPr>
          <p:nvPr/>
        </p:nvSpPr>
        <p:spPr bwMode="auto">
          <a:xfrm>
            <a:off x="6162675" y="53149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24A9713-2558-4943-B080-A6CB74F6D48A}" type="slidenum">
              <a:rPr lang="en-US"/>
              <a:pPr>
                <a:defRPr/>
              </a:pPr>
              <a:t>395</a:t>
            </a:fld>
            <a:endParaRPr lang="en-US" dirty="0"/>
          </a:p>
        </p:txBody>
      </p:sp>
      <p:sp>
        <p:nvSpPr>
          <p:cNvPr id="68611" name="Rectangle 214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8612" name="Group 215"/>
          <p:cNvGrpSpPr>
            <a:grpSpLocks/>
          </p:cNvGrpSpPr>
          <p:nvPr/>
        </p:nvGrpSpPr>
        <p:grpSpPr bwMode="auto">
          <a:xfrm>
            <a:off x="228600" y="152400"/>
            <a:ext cx="8686800" cy="5867400"/>
            <a:chOff x="96" y="144"/>
            <a:chExt cx="5568" cy="3984"/>
          </a:xfrm>
        </p:grpSpPr>
        <p:sp>
          <p:nvSpPr>
            <p:cNvPr id="68613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4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5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6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7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18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19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68819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882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824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8820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882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822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68620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1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2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3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4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5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26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688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818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27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8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29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0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1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2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3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4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5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6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7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8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39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40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68807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8808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8809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881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816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8810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881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814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811" name="Text Box 46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8812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68641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688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806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42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688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804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43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68644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68645" name="Text Box 56"/>
            <p:cNvSpPr txBox="1">
              <a:spLocks noChangeArrowheads="1"/>
            </p:cNvSpPr>
            <p:nvPr/>
          </p:nvSpPr>
          <p:spPr bwMode="auto">
            <a:xfrm>
              <a:off x="1200" y="1727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8646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5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68647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68648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68649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0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1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2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3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4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55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68656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68657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688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802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58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59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687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800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60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687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98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61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68793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95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96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94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62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68789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91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92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90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63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64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68783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6878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88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8784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6878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86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8665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68779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81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82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80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66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67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68668" name="Text Box 103"/>
            <p:cNvSpPr txBox="1">
              <a:spLocks noChangeArrowheads="1"/>
            </p:cNvSpPr>
            <p:nvPr/>
          </p:nvSpPr>
          <p:spPr bwMode="auto">
            <a:xfrm>
              <a:off x="1247" y="720"/>
              <a:ext cx="57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68669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68775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77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78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76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0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68771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73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74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72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1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68767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69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70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68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2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68763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65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66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64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3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68759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61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62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60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4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68755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57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58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56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5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68751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53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54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52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6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68747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49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50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48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7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68743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45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46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44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8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68739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41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42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40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79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68735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37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38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36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80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68731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33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34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32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81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687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30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82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68725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8727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28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726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8683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68697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8711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8719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8720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21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22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23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24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8712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8713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8714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15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16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17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8718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8698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699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0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1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2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3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4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5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6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7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8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709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8710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84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68685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8686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686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696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8687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6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68688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89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690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68691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62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8692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62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8693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62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8694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6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CE084A0-098E-4D75-930C-BC879EF7FEF5}" type="slidenum">
              <a:rPr lang="en-US"/>
              <a:pPr>
                <a:defRPr/>
              </a:pPr>
              <a:t>396</a:t>
            </a:fld>
            <a:endParaRPr lang="en-US" dirty="0"/>
          </a:p>
        </p:txBody>
      </p:sp>
      <p:sp>
        <p:nvSpPr>
          <p:cNvPr id="31748" name="Rectangle 173"/>
          <p:cNvSpPr>
            <a:spLocks noChangeArrowheads="1"/>
          </p:cNvSpPr>
          <p:nvPr/>
        </p:nvSpPr>
        <p:spPr bwMode="auto"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1749" name="Group 174"/>
          <p:cNvGrpSpPr>
            <a:grpSpLocks/>
          </p:cNvGrpSpPr>
          <p:nvPr/>
        </p:nvGrpSpPr>
        <p:grpSpPr bwMode="auto">
          <a:xfrm>
            <a:off x="457200" y="228600"/>
            <a:ext cx="7273925" cy="5181600"/>
            <a:chOff x="288" y="144"/>
            <a:chExt cx="4582" cy="3264"/>
          </a:xfrm>
        </p:grpSpPr>
        <p:sp>
          <p:nvSpPr>
            <p:cNvPr id="31751" name="Line 2"/>
            <p:cNvSpPr>
              <a:spLocks noChangeShapeType="1"/>
            </p:cNvSpPr>
            <p:nvPr/>
          </p:nvSpPr>
          <p:spPr bwMode="auto">
            <a:xfrm>
              <a:off x="1536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2" name="Line 3"/>
            <p:cNvSpPr>
              <a:spLocks noChangeShapeType="1"/>
            </p:cNvSpPr>
            <p:nvPr/>
          </p:nvSpPr>
          <p:spPr bwMode="auto">
            <a:xfrm rot="5400000">
              <a:off x="3000" y="165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3" name="Line 4"/>
            <p:cNvSpPr>
              <a:spLocks noChangeShapeType="1"/>
            </p:cNvSpPr>
            <p:nvPr/>
          </p:nvSpPr>
          <p:spPr bwMode="auto">
            <a:xfrm>
              <a:off x="2448" y="292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4" name="Line 5"/>
            <p:cNvSpPr>
              <a:spLocks noChangeShapeType="1"/>
            </p:cNvSpPr>
            <p:nvPr/>
          </p:nvSpPr>
          <p:spPr bwMode="auto">
            <a:xfrm>
              <a:off x="3360" y="292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5" name="Line 6"/>
            <p:cNvSpPr>
              <a:spLocks noChangeShapeType="1"/>
            </p:cNvSpPr>
            <p:nvPr/>
          </p:nvSpPr>
          <p:spPr bwMode="auto">
            <a:xfrm>
              <a:off x="2448" y="336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6" name="Line 7"/>
            <p:cNvSpPr>
              <a:spLocks noChangeShapeType="1"/>
            </p:cNvSpPr>
            <p:nvPr/>
          </p:nvSpPr>
          <p:spPr bwMode="auto">
            <a:xfrm>
              <a:off x="3360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7" name="Line 8"/>
            <p:cNvSpPr>
              <a:spLocks noChangeShapeType="1"/>
            </p:cNvSpPr>
            <p:nvPr/>
          </p:nvSpPr>
          <p:spPr bwMode="auto">
            <a:xfrm>
              <a:off x="1536" y="38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8" name="Line 9"/>
            <p:cNvSpPr>
              <a:spLocks noChangeShapeType="1"/>
            </p:cNvSpPr>
            <p:nvPr/>
          </p:nvSpPr>
          <p:spPr bwMode="auto">
            <a:xfrm rot="5400000">
              <a:off x="264" y="165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59" name="Group 10"/>
            <p:cNvGrpSpPr>
              <a:grpSpLocks/>
            </p:cNvGrpSpPr>
            <p:nvPr/>
          </p:nvGrpSpPr>
          <p:grpSpPr bwMode="auto">
            <a:xfrm rot="5400000">
              <a:off x="1416" y="2376"/>
              <a:ext cx="240" cy="96"/>
              <a:chOff x="1920" y="3600"/>
              <a:chExt cx="144" cy="96"/>
            </a:xfrm>
          </p:grpSpPr>
          <p:grpSp>
            <p:nvGrpSpPr>
              <p:cNvPr id="3191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1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1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0" name="Group 15"/>
            <p:cNvGrpSpPr>
              <a:grpSpLocks/>
            </p:cNvGrpSpPr>
            <p:nvPr/>
          </p:nvGrpSpPr>
          <p:grpSpPr bwMode="auto">
            <a:xfrm rot="5400000">
              <a:off x="1416" y="1800"/>
              <a:ext cx="240" cy="96"/>
              <a:chOff x="1920" y="3600"/>
              <a:chExt cx="144" cy="96"/>
            </a:xfrm>
          </p:grpSpPr>
          <p:grpSp>
            <p:nvGrpSpPr>
              <p:cNvPr id="3191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1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1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1" name="Group 20"/>
            <p:cNvGrpSpPr>
              <a:grpSpLocks/>
            </p:cNvGrpSpPr>
            <p:nvPr/>
          </p:nvGrpSpPr>
          <p:grpSpPr bwMode="auto">
            <a:xfrm rot="5400000">
              <a:off x="1416" y="1224"/>
              <a:ext cx="240" cy="96"/>
              <a:chOff x="1920" y="3600"/>
              <a:chExt cx="144" cy="96"/>
            </a:xfrm>
          </p:grpSpPr>
          <p:grpSp>
            <p:nvGrpSpPr>
              <p:cNvPr id="3190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1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0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2" name="Group 25"/>
            <p:cNvGrpSpPr>
              <a:grpSpLocks/>
            </p:cNvGrpSpPr>
            <p:nvPr/>
          </p:nvGrpSpPr>
          <p:grpSpPr bwMode="auto">
            <a:xfrm rot="5400000">
              <a:off x="1416" y="696"/>
              <a:ext cx="240" cy="96"/>
              <a:chOff x="1920" y="3600"/>
              <a:chExt cx="144" cy="96"/>
            </a:xfrm>
          </p:grpSpPr>
          <p:grpSp>
            <p:nvGrpSpPr>
              <p:cNvPr id="3190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0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0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0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3" name="Group 30"/>
            <p:cNvGrpSpPr>
              <a:grpSpLocks/>
            </p:cNvGrpSpPr>
            <p:nvPr/>
          </p:nvGrpSpPr>
          <p:grpSpPr bwMode="auto">
            <a:xfrm rot="5400000">
              <a:off x="4152" y="2328"/>
              <a:ext cx="240" cy="96"/>
              <a:chOff x="1920" y="3600"/>
              <a:chExt cx="144" cy="96"/>
            </a:xfrm>
          </p:grpSpPr>
          <p:grpSp>
            <p:nvGrpSpPr>
              <p:cNvPr id="3190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90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0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0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4" name="Group 35"/>
            <p:cNvGrpSpPr>
              <a:grpSpLocks/>
            </p:cNvGrpSpPr>
            <p:nvPr/>
          </p:nvGrpSpPr>
          <p:grpSpPr bwMode="auto">
            <a:xfrm rot="5400000">
              <a:off x="4152" y="1752"/>
              <a:ext cx="240" cy="96"/>
              <a:chOff x="1920" y="3600"/>
              <a:chExt cx="144" cy="96"/>
            </a:xfrm>
          </p:grpSpPr>
          <p:grpSp>
            <p:nvGrpSpPr>
              <p:cNvPr id="3189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9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9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9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5" name="Group 40"/>
            <p:cNvGrpSpPr>
              <a:grpSpLocks/>
            </p:cNvGrpSpPr>
            <p:nvPr/>
          </p:nvGrpSpPr>
          <p:grpSpPr bwMode="auto">
            <a:xfrm rot="5400000">
              <a:off x="4152" y="1176"/>
              <a:ext cx="240" cy="96"/>
              <a:chOff x="1920" y="3600"/>
              <a:chExt cx="144" cy="96"/>
            </a:xfrm>
          </p:grpSpPr>
          <p:grpSp>
            <p:nvGrpSpPr>
              <p:cNvPr id="3189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9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9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9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6" name="Group 45"/>
            <p:cNvGrpSpPr>
              <a:grpSpLocks/>
            </p:cNvGrpSpPr>
            <p:nvPr/>
          </p:nvGrpSpPr>
          <p:grpSpPr bwMode="auto">
            <a:xfrm rot="5400000">
              <a:off x="4152" y="648"/>
              <a:ext cx="240" cy="96"/>
              <a:chOff x="1920" y="3600"/>
              <a:chExt cx="144" cy="96"/>
            </a:xfrm>
          </p:grpSpPr>
          <p:grpSp>
            <p:nvGrpSpPr>
              <p:cNvPr id="3188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9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9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8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7" name="Group 50"/>
            <p:cNvGrpSpPr>
              <a:grpSpLocks/>
            </p:cNvGrpSpPr>
            <p:nvPr/>
          </p:nvGrpSpPr>
          <p:grpSpPr bwMode="auto">
            <a:xfrm>
              <a:off x="1848" y="2880"/>
              <a:ext cx="240" cy="96"/>
              <a:chOff x="1920" y="3600"/>
              <a:chExt cx="144" cy="96"/>
            </a:xfrm>
          </p:grpSpPr>
          <p:grpSp>
            <p:nvGrpSpPr>
              <p:cNvPr id="3188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8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8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8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8" name="Group 55"/>
            <p:cNvGrpSpPr>
              <a:grpSpLocks/>
            </p:cNvGrpSpPr>
            <p:nvPr/>
          </p:nvGrpSpPr>
          <p:grpSpPr bwMode="auto">
            <a:xfrm>
              <a:off x="3696" y="2880"/>
              <a:ext cx="240" cy="96"/>
              <a:chOff x="1920" y="3600"/>
              <a:chExt cx="144" cy="96"/>
            </a:xfrm>
          </p:grpSpPr>
          <p:grpSp>
            <p:nvGrpSpPr>
              <p:cNvPr id="3188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8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8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8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9" name="Group 60"/>
            <p:cNvGrpSpPr>
              <a:grpSpLocks/>
            </p:cNvGrpSpPr>
            <p:nvPr/>
          </p:nvGrpSpPr>
          <p:grpSpPr bwMode="auto">
            <a:xfrm>
              <a:off x="2928" y="3312"/>
              <a:ext cx="144" cy="96"/>
              <a:chOff x="1920" y="3600"/>
              <a:chExt cx="144" cy="96"/>
            </a:xfrm>
          </p:grpSpPr>
          <p:grpSp>
            <p:nvGrpSpPr>
              <p:cNvPr id="3187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7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7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7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0" name="Group 65"/>
            <p:cNvGrpSpPr>
              <a:grpSpLocks/>
            </p:cNvGrpSpPr>
            <p:nvPr/>
          </p:nvGrpSpPr>
          <p:grpSpPr bwMode="auto">
            <a:xfrm>
              <a:off x="2736" y="3312"/>
              <a:ext cx="144" cy="96"/>
              <a:chOff x="1920" y="3600"/>
              <a:chExt cx="144" cy="96"/>
            </a:xfrm>
          </p:grpSpPr>
          <p:grpSp>
            <p:nvGrpSpPr>
              <p:cNvPr id="3187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7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7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7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1" name="Group 70"/>
            <p:cNvGrpSpPr>
              <a:grpSpLocks/>
            </p:cNvGrpSpPr>
            <p:nvPr/>
          </p:nvGrpSpPr>
          <p:grpSpPr bwMode="auto">
            <a:xfrm>
              <a:off x="1776" y="336"/>
              <a:ext cx="240" cy="96"/>
              <a:chOff x="1920" y="3600"/>
              <a:chExt cx="144" cy="96"/>
            </a:xfrm>
          </p:grpSpPr>
          <p:grpSp>
            <p:nvGrpSpPr>
              <p:cNvPr id="3186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7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7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6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2" name="Group 75"/>
            <p:cNvGrpSpPr>
              <a:grpSpLocks/>
            </p:cNvGrpSpPr>
            <p:nvPr/>
          </p:nvGrpSpPr>
          <p:grpSpPr bwMode="auto">
            <a:xfrm>
              <a:off x="2352" y="336"/>
              <a:ext cx="240" cy="96"/>
              <a:chOff x="1920" y="3600"/>
              <a:chExt cx="144" cy="96"/>
            </a:xfrm>
          </p:grpSpPr>
          <p:grpSp>
            <p:nvGrpSpPr>
              <p:cNvPr id="3186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6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6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6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3" name="Group 80"/>
            <p:cNvGrpSpPr>
              <a:grpSpLocks/>
            </p:cNvGrpSpPr>
            <p:nvPr/>
          </p:nvGrpSpPr>
          <p:grpSpPr bwMode="auto">
            <a:xfrm>
              <a:off x="3888" y="336"/>
              <a:ext cx="240" cy="96"/>
              <a:chOff x="1920" y="3600"/>
              <a:chExt cx="144" cy="96"/>
            </a:xfrm>
          </p:grpSpPr>
          <p:grpSp>
            <p:nvGrpSpPr>
              <p:cNvPr id="3186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6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6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6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4" name="Group 85"/>
            <p:cNvGrpSpPr>
              <a:grpSpLocks/>
            </p:cNvGrpSpPr>
            <p:nvPr/>
          </p:nvGrpSpPr>
          <p:grpSpPr bwMode="auto">
            <a:xfrm>
              <a:off x="3264" y="336"/>
              <a:ext cx="144" cy="96"/>
              <a:chOff x="1920" y="3600"/>
              <a:chExt cx="144" cy="96"/>
            </a:xfrm>
          </p:grpSpPr>
          <p:grpSp>
            <p:nvGrpSpPr>
              <p:cNvPr id="3185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185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5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5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75" name="Line 90"/>
            <p:cNvSpPr>
              <a:spLocks noChangeShapeType="1"/>
            </p:cNvSpPr>
            <p:nvPr/>
          </p:nvSpPr>
          <p:spPr bwMode="auto">
            <a:xfrm>
              <a:off x="3216" y="1008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6" name="Line 91"/>
            <p:cNvSpPr>
              <a:spLocks noChangeShapeType="1"/>
            </p:cNvSpPr>
            <p:nvPr/>
          </p:nvSpPr>
          <p:spPr bwMode="auto">
            <a:xfrm>
              <a:off x="3360" y="20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77" name="Group 92"/>
            <p:cNvGrpSpPr>
              <a:grpSpLocks/>
            </p:cNvGrpSpPr>
            <p:nvPr/>
          </p:nvGrpSpPr>
          <p:grpSpPr bwMode="auto">
            <a:xfrm>
              <a:off x="2640" y="384"/>
              <a:ext cx="576" cy="320"/>
              <a:chOff x="4833" y="2993"/>
              <a:chExt cx="576" cy="320"/>
            </a:xfrm>
          </p:grpSpPr>
          <p:sp>
            <p:nvSpPr>
              <p:cNvPr id="3184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84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184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3185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5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184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3185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5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85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85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778" name="Line 103"/>
            <p:cNvSpPr>
              <a:spLocks noChangeShapeType="1"/>
            </p:cNvSpPr>
            <p:nvPr/>
          </p:nvSpPr>
          <p:spPr bwMode="auto">
            <a:xfrm>
              <a:off x="3552" y="100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9" name="Line 104"/>
            <p:cNvSpPr>
              <a:spLocks noChangeShapeType="1"/>
            </p:cNvSpPr>
            <p:nvPr/>
          </p:nvSpPr>
          <p:spPr bwMode="auto">
            <a:xfrm>
              <a:off x="3744" y="100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0" name="Line 105"/>
            <p:cNvSpPr>
              <a:spLocks noChangeShapeType="1"/>
            </p:cNvSpPr>
            <p:nvPr/>
          </p:nvSpPr>
          <p:spPr bwMode="auto">
            <a:xfrm>
              <a:off x="3216" y="67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1" name="Line 106"/>
            <p:cNvSpPr>
              <a:spLocks noChangeShapeType="1"/>
            </p:cNvSpPr>
            <p:nvPr/>
          </p:nvSpPr>
          <p:spPr bwMode="auto">
            <a:xfrm>
              <a:off x="2448" y="1584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2" name="Line 107"/>
            <p:cNvSpPr>
              <a:spLocks noChangeShapeType="1"/>
            </p:cNvSpPr>
            <p:nvPr/>
          </p:nvSpPr>
          <p:spPr bwMode="auto">
            <a:xfrm>
              <a:off x="3360" y="2064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3" name="Line 108"/>
            <p:cNvSpPr>
              <a:spLocks noChangeShapeType="1"/>
            </p:cNvSpPr>
            <p:nvPr/>
          </p:nvSpPr>
          <p:spPr bwMode="auto">
            <a:xfrm>
              <a:off x="2448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4" name="Line 109"/>
            <p:cNvSpPr>
              <a:spLocks noChangeShapeType="1"/>
            </p:cNvSpPr>
            <p:nvPr/>
          </p:nvSpPr>
          <p:spPr bwMode="auto">
            <a:xfrm>
              <a:off x="1536" y="158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5" name="Line 110"/>
            <p:cNvSpPr>
              <a:spLocks noChangeShapeType="1"/>
            </p:cNvSpPr>
            <p:nvPr/>
          </p:nvSpPr>
          <p:spPr bwMode="auto">
            <a:xfrm>
              <a:off x="2304" y="384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86" name="Text Box 111"/>
            <p:cNvSpPr txBox="1">
              <a:spLocks noChangeArrowheads="1"/>
            </p:cNvSpPr>
            <p:nvPr/>
          </p:nvSpPr>
          <p:spPr bwMode="auto">
            <a:xfrm>
              <a:off x="3456" y="576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31787" name="Text Box 112"/>
            <p:cNvSpPr txBox="1">
              <a:spLocks noChangeArrowheads="1"/>
            </p:cNvSpPr>
            <p:nvPr/>
          </p:nvSpPr>
          <p:spPr bwMode="auto">
            <a:xfrm>
              <a:off x="3504" y="239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31788" name="Text Box 113"/>
            <p:cNvSpPr txBox="1">
              <a:spLocks noChangeArrowheads="1"/>
            </p:cNvSpPr>
            <p:nvPr/>
          </p:nvSpPr>
          <p:spPr bwMode="auto">
            <a:xfrm>
              <a:off x="2592" y="278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31789" name="Text Box 114"/>
            <p:cNvSpPr txBox="1">
              <a:spLocks noChangeArrowheads="1"/>
            </p:cNvSpPr>
            <p:nvPr/>
          </p:nvSpPr>
          <p:spPr bwMode="auto">
            <a:xfrm>
              <a:off x="1632" y="206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31790" name="Text Box 115"/>
            <p:cNvSpPr txBox="1">
              <a:spLocks noChangeArrowheads="1"/>
            </p:cNvSpPr>
            <p:nvPr/>
          </p:nvSpPr>
          <p:spPr bwMode="auto">
            <a:xfrm>
              <a:off x="1632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31791" name="Text Box 116"/>
            <p:cNvSpPr txBox="1">
              <a:spLocks noChangeArrowheads="1"/>
            </p:cNvSpPr>
            <p:nvPr/>
          </p:nvSpPr>
          <p:spPr bwMode="auto">
            <a:xfrm>
              <a:off x="1632" y="57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31792" name="Line 117"/>
            <p:cNvSpPr>
              <a:spLocks noChangeShapeType="1"/>
            </p:cNvSpPr>
            <p:nvPr/>
          </p:nvSpPr>
          <p:spPr bwMode="auto">
            <a:xfrm>
              <a:off x="1536" y="1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93" name="Group 118"/>
            <p:cNvGrpSpPr>
              <a:grpSpLocks/>
            </p:cNvGrpSpPr>
            <p:nvPr/>
          </p:nvGrpSpPr>
          <p:grpSpPr bwMode="auto">
            <a:xfrm rot="10800000">
              <a:off x="3360" y="2112"/>
              <a:ext cx="144" cy="192"/>
              <a:chOff x="1827" y="2496"/>
              <a:chExt cx="93" cy="96"/>
            </a:xfrm>
          </p:grpSpPr>
          <p:sp>
            <p:nvSpPr>
              <p:cNvPr id="318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4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4" name="Group 121"/>
            <p:cNvGrpSpPr>
              <a:grpSpLocks/>
            </p:cNvGrpSpPr>
            <p:nvPr/>
          </p:nvGrpSpPr>
          <p:grpSpPr bwMode="auto">
            <a:xfrm rot="5400000">
              <a:off x="3288" y="840"/>
              <a:ext cx="144" cy="192"/>
              <a:chOff x="1827" y="2496"/>
              <a:chExt cx="93" cy="96"/>
            </a:xfrm>
          </p:grpSpPr>
          <p:sp>
            <p:nvSpPr>
              <p:cNvPr id="318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4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5" name="Group 124"/>
            <p:cNvGrpSpPr>
              <a:grpSpLocks/>
            </p:cNvGrpSpPr>
            <p:nvPr/>
          </p:nvGrpSpPr>
          <p:grpSpPr bwMode="auto">
            <a:xfrm rot="10800000" flipH="1">
              <a:off x="2304" y="1632"/>
              <a:ext cx="144" cy="192"/>
              <a:chOff x="1827" y="2496"/>
              <a:chExt cx="93" cy="96"/>
            </a:xfrm>
          </p:grpSpPr>
          <p:sp>
            <p:nvSpPr>
              <p:cNvPr id="318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4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6" name="Group 127"/>
            <p:cNvGrpSpPr>
              <a:grpSpLocks/>
            </p:cNvGrpSpPr>
            <p:nvPr/>
          </p:nvGrpSpPr>
          <p:grpSpPr bwMode="auto">
            <a:xfrm rot="10800000" flipH="1">
              <a:off x="2167" y="1056"/>
              <a:ext cx="144" cy="192"/>
              <a:chOff x="1827" y="2496"/>
              <a:chExt cx="93" cy="96"/>
            </a:xfrm>
          </p:grpSpPr>
          <p:sp>
            <p:nvSpPr>
              <p:cNvPr id="318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3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7" name="Group 130"/>
            <p:cNvGrpSpPr>
              <a:grpSpLocks/>
            </p:cNvGrpSpPr>
            <p:nvPr/>
          </p:nvGrpSpPr>
          <p:grpSpPr bwMode="auto">
            <a:xfrm rot="10800000" flipH="1" flipV="1">
              <a:off x="2160" y="768"/>
              <a:ext cx="144" cy="192"/>
              <a:chOff x="1827" y="2496"/>
              <a:chExt cx="93" cy="96"/>
            </a:xfrm>
          </p:grpSpPr>
          <p:sp>
            <p:nvSpPr>
              <p:cNvPr id="318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3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8" name="Group 133"/>
            <p:cNvGrpSpPr>
              <a:grpSpLocks/>
            </p:cNvGrpSpPr>
            <p:nvPr/>
          </p:nvGrpSpPr>
          <p:grpSpPr bwMode="auto">
            <a:xfrm rot="16200000" flipV="1">
              <a:off x="2520" y="2328"/>
              <a:ext cx="144" cy="192"/>
              <a:chOff x="1827" y="2496"/>
              <a:chExt cx="93" cy="96"/>
            </a:xfrm>
          </p:grpSpPr>
          <p:sp>
            <p:nvSpPr>
              <p:cNvPr id="318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83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99" name="Text Box 136"/>
            <p:cNvSpPr txBox="1">
              <a:spLocks noChangeArrowheads="1"/>
            </p:cNvSpPr>
            <p:nvPr/>
          </p:nvSpPr>
          <p:spPr bwMode="auto">
            <a:xfrm>
              <a:off x="3696" y="143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31800" name="Group 137"/>
            <p:cNvGrpSpPr>
              <a:grpSpLocks/>
            </p:cNvGrpSpPr>
            <p:nvPr/>
          </p:nvGrpSpPr>
          <p:grpSpPr bwMode="auto">
            <a:xfrm flipV="1">
              <a:off x="2640" y="1584"/>
              <a:ext cx="336" cy="288"/>
              <a:chOff x="2016" y="3408"/>
              <a:chExt cx="336" cy="288"/>
            </a:xfrm>
          </p:grpSpPr>
          <p:grpSp>
            <p:nvGrpSpPr>
              <p:cNvPr id="3182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3182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182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182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3182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182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31801" name="Line 152"/>
            <p:cNvSpPr>
              <a:spLocks noChangeShapeType="1"/>
            </p:cNvSpPr>
            <p:nvPr/>
          </p:nvSpPr>
          <p:spPr bwMode="auto">
            <a:xfrm rot="5400000">
              <a:off x="2832" y="139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2" name="Line 153"/>
            <p:cNvSpPr>
              <a:spLocks noChangeShapeType="1"/>
            </p:cNvSpPr>
            <p:nvPr/>
          </p:nvSpPr>
          <p:spPr bwMode="auto">
            <a:xfrm rot="5400000" flipV="1">
              <a:off x="3024" y="1584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136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4" name="Line 155"/>
            <p:cNvSpPr>
              <a:spLocks noChangeShapeType="1"/>
            </p:cNvSpPr>
            <p:nvPr/>
          </p:nvSpPr>
          <p:spPr bwMode="auto">
            <a:xfrm rot="10800000" flipV="1">
              <a:off x="3024" y="120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5" name="Line 156"/>
            <p:cNvSpPr>
              <a:spLocks noChangeShapeType="1"/>
            </p:cNvSpPr>
            <p:nvPr/>
          </p:nvSpPr>
          <p:spPr bwMode="auto">
            <a:xfrm rot="10800000" flipV="1">
              <a:off x="3024" y="13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6" name="Line 157"/>
            <p:cNvSpPr>
              <a:spLocks noChangeShapeType="1"/>
            </p:cNvSpPr>
            <p:nvPr/>
          </p:nvSpPr>
          <p:spPr bwMode="auto">
            <a:xfrm rot="10800000" flipV="1">
              <a:off x="3024" y="148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7" name="Line 158"/>
            <p:cNvSpPr>
              <a:spLocks noChangeShapeType="1"/>
            </p:cNvSpPr>
            <p:nvPr/>
          </p:nvSpPr>
          <p:spPr bwMode="auto">
            <a:xfrm rot="10800000" flipV="1">
              <a:off x="2976" y="124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8" name="Line 159"/>
            <p:cNvSpPr>
              <a:spLocks noChangeShapeType="1"/>
            </p:cNvSpPr>
            <p:nvPr/>
          </p:nvSpPr>
          <p:spPr bwMode="auto">
            <a:xfrm rot="10800000" flipV="1">
              <a:off x="2976" y="134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9" name="Line 160"/>
            <p:cNvSpPr>
              <a:spLocks noChangeShapeType="1"/>
            </p:cNvSpPr>
            <p:nvPr/>
          </p:nvSpPr>
          <p:spPr bwMode="auto">
            <a:xfrm rot="10800000" flipV="1">
              <a:off x="2976" y="139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0" name="Line 161"/>
            <p:cNvSpPr>
              <a:spLocks noChangeShapeType="1"/>
            </p:cNvSpPr>
            <p:nvPr/>
          </p:nvSpPr>
          <p:spPr bwMode="auto">
            <a:xfrm rot="10800000" flipV="1">
              <a:off x="2976" y="148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1" name="Line 162"/>
            <p:cNvSpPr>
              <a:spLocks noChangeShapeType="1"/>
            </p:cNvSpPr>
            <p:nvPr/>
          </p:nvSpPr>
          <p:spPr bwMode="auto">
            <a:xfrm rot="5400000" flipV="1">
              <a:off x="2832" y="9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2" name="Text Box 163"/>
            <p:cNvSpPr txBox="1">
              <a:spLocks noChangeArrowheads="1"/>
            </p:cNvSpPr>
            <p:nvPr/>
          </p:nvSpPr>
          <p:spPr bwMode="auto">
            <a:xfrm>
              <a:off x="2688" y="1267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31813" name="Line 164"/>
            <p:cNvSpPr>
              <a:spLocks noChangeShapeType="1"/>
            </p:cNvSpPr>
            <p:nvPr/>
          </p:nvSpPr>
          <p:spPr bwMode="auto">
            <a:xfrm>
              <a:off x="2640" y="11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4" name="Text Box 165"/>
            <p:cNvSpPr txBox="1">
              <a:spLocks noChangeArrowheads="1"/>
            </p:cNvSpPr>
            <p:nvPr/>
          </p:nvSpPr>
          <p:spPr bwMode="auto">
            <a:xfrm>
              <a:off x="288" y="2208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31815" name="Text Box 166"/>
            <p:cNvSpPr txBox="1">
              <a:spLocks noChangeArrowheads="1"/>
            </p:cNvSpPr>
            <p:nvPr/>
          </p:nvSpPr>
          <p:spPr bwMode="auto">
            <a:xfrm>
              <a:off x="2688" y="30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1816" name="Text Box 167"/>
            <p:cNvSpPr txBox="1">
              <a:spLocks noChangeArrowheads="1"/>
            </p:cNvSpPr>
            <p:nvPr/>
          </p:nvSpPr>
          <p:spPr bwMode="auto">
            <a:xfrm>
              <a:off x="2688" y="14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1817" name="Text Box 168"/>
            <p:cNvSpPr txBox="1">
              <a:spLocks noChangeArrowheads="1"/>
            </p:cNvSpPr>
            <p:nvPr/>
          </p:nvSpPr>
          <p:spPr bwMode="auto">
            <a:xfrm>
              <a:off x="4416" y="14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1818" name="Text Box 169"/>
            <p:cNvSpPr txBox="1">
              <a:spLocks noChangeArrowheads="1"/>
            </p:cNvSpPr>
            <p:nvPr/>
          </p:nvSpPr>
          <p:spPr bwMode="auto">
            <a:xfrm>
              <a:off x="912" y="1488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1819" name="Oval 170"/>
            <p:cNvSpPr>
              <a:spLocks noChangeArrowheads="1"/>
            </p:cNvSpPr>
            <p:nvPr/>
          </p:nvSpPr>
          <p:spPr bwMode="auto">
            <a:xfrm flipH="1">
              <a:off x="2016" y="1488"/>
              <a:ext cx="33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31746" name="Object 171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59327"/>
              </p:ext>
            </p:extLst>
          </p:nvPr>
        </p:nvGraphicFramePr>
        <p:xfrm>
          <a:off x="842963" y="5673725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5673725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Text Box 172"/>
          <p:cNvSpPr txBox="1">
            <a:spLocks noChangeArrowheads="1"/>
          </p:cNvSpPr>
          <p:nvPr/>
        </p:nvSpPr>
        <p:spPr bwMode="auto">
          <a:xfrm>
            <a:off x="6143625" y="535781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9431014-CA5F-474D-A10A-F3D669876FA0}" type="slidenum">
              <a:rPr lang="en-US"/>
              <a:pPr>
                <a:defRPr/>
              </a:pPr>
              <a:t>397</a:t>
            </a:fld>
            <a:endParaRPr lang="en-US" dirty="0"/>
          </a:p>
        </p:txBody>
      </p:sp>
      <p:sp>
        <p:nvSpPr>
          <p:cNvPr id="69635" name="Rectangle 147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69636" name="Group 148"/>
          <p:cNvGrpSpPr>
            <a:grpSpLocks/>
          </p:cNvGrpSpPr>
          <p:nvPr/>
        </p:nvGrpSpPr>
        <p:grpSpPr bwMode="auto">
          <a:xfrm>
            <a:off x="650875" y="457200"/>
            <a:ext cx="7273925" cy="5486400"/>
            <a:chOff x="410" y="288"/>
            <a:chExt cx="4582" cy="3456"/>
          </a:xfrm>
        </p:grpSpPr>
        <p:sp>
          <p:nvSpPr>
            <p:cNvPr id="69637" name="Line 2"/>
            <p:cNvSpPr>
              <a:spLocks noChangeShapeType="1"/>
            </p:cNvSpPr>
            <p:nvPr/>
          </p:nvSpPr>
          <p:spPr bwMode="auto">
            <a:xfrm>
              <a:off x="1562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38" name="Line 3"/>
            <p:cNvSpPr>
              <a:spLocks noChangeShapeType="1"/>
            </p:cNvSpPr>
            <p:nvPr/>
          </p:nvSpPr>
          <p:spPr bwMode="auto">
            <a:xfrm rot="5400000">
              <a:off x="3026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39" name="Line 4"/>
            <p:cNvSpPr>
              <a:spLocks noChangeShapeType="1"/>
            </p:cNvSpPr>
            <p:nvPr/>
          </p:nvSpPr>
          <p:spPr bwMode="auto">
            <a:xfrm>
              <a:off x="2474" y="268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0" name="Line 5"/>
            <p:cNvSpPr>
              <a:spLocks noChangeShapeType="1"/>
            </p:cNvSpPr>
            <p:nvPr/>
          </p:nvSpPr>
          <p:spPr bwMode="auto">
            <a:xfrm>
              <a:off x="3386" y="2448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1" name="Line 6"/>
            <p:cNvSpPr>
              <a:spLocks noChangeShapeType="1"/>
            </p:cNvSpPr>
            <p:nvPr/>
          </p:nvSpPr>
          <p:spPr bwMode="auto">
            <a:xfrm>
              <a:off x="2474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2" name="Line 7"/>
            <p:cNvSpPr>
              <a:spLocks noChangeShapeType="1"/>
            </p:cNvSpPr>
            <p:nvPr/>
          </p:nvSpPr>
          <p:spPr bwMode="auto">
            <a:xfrm>
              <a:off x="3386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3" name="Line 8"/>
            <p:cNvSpPr>
              <a:spLocks noChangeShapeType="1"/>
            </p:cNvSpPr>
            <p:nvPr/>
          </p:nvSpPr>
          <p:spPr bwMode="auto">
            <a:xfrm>
              <a:off x="1562" y="720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4" name="Line 9"/>
            <p:cNvSpPr>
              <a:spLocks noChangeShapeType="1"/>
            </p:cNvSpPr>
            <p:nvPr/>
          </p:nvSpPr>
          <p:spPr bwMode="auto">
            <a:xfrm rot="5400000">
              <a:off x="290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45" name="Group 10"/>
            <p:cNvGrpSpPr>
              <a:grpSpLocks/>
            </p:cNvGrpSpPr>
            <p:nvPr/>
          </p:nvGrpSpPr>
          <p:grpSpPr bwMode="auto">
            <a:xfrm>
              <a:off x="2666" y="1488"/>
              <a:ext cx="432" cy="720"/>
              <a:chOff x="2640" y="1920"/>
              <a:chExt cx="432" cy="720"/>
            </a:xfrm>
          </p:grpSpPr>
          <p:grpSp>
            <p:nvGrpSpPr>
              <p:cNvPr id="69754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69768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69776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9777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8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8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8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69769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69770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9771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2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3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4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9775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69755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56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57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58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59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0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1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2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3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4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5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66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69767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46" name="Group 39"/>
            <p:cNvGrpSpPr>
              <a:grpSpLocks/>
            </p:cNvGrpSpPr>
            <p:nvPr/>
          </p:nvGrpSpPr>
          <p:grpSpPr bwMode="auto">
            <a:xfrm>
              <a:off x="2858" y="672"/>
              <a:ext cx="240" cy="96"/>
              <a:chOff x="1920" y="3600"/>
              <a:chExt cx="144" cy="96"/>
            </a:xfrm>
          </p:grpSpPr>
          <p:grpSp>
            <p:nvGrpSpPr>
              <p:cNvPr id="69750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52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53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51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47" name="Group 44"/>
            <p:cNvGrpSpPr>
              <a:grpSpLocks/>
            </p:cNvGrpSpPr>
            <p:nvPr/>
          </p:nvGrpSpPr>
          <p:grpSpPr bwMode="auto">
            <a:xfrm rot="5400000">
              <a:off x="4178" y="1296"/>
              <a:ext cx="240" cy="96"/>
              <a:chOff x="1920" y="3600"/>
              <a:chExt cx="144" cy="96"/>
            </a:xfrm>
          </p:grpSpPr>
          <p:grpSp>
            <p:nvGrpSpPr>
              <p:cNvPr id="69746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48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49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47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48" name="Group 49"/>
            <p:cNvGrpSpPr>
              <a:grpSpLocks/>
            </p:cNvGrpSpPr>
            <p:nvPr/>
          </p:nvGrpSpPr>
          <p:grpSpPr bwMode="auto">
            <a:xfrm rot="5400000">
              <a:off x="4178" y="1944"/>
              <a:ext cx="240" cy="96"/>
              <a:chOff x="1920" y="3600"/>
              <a:chExt cx="144" cy="96"/>
            </a:xfrm>
          </p:grpSpPr>
          <p:grpSp>
            <p:nvGrpSpPr>
              <p:cNvPr id="69742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44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45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43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49" name="Group 54"/>
            <p:cNvGrpSpPr>
              <a:grpSpLocks/>
            </p:cNvGrpSpPr>
            <p:nvPr/>
          </p:nvGrpSpPr>
          <p:grpSpPr bwMode="auto">
            <a:xfrm rot="5400000">
              <a:off x="4178" y="2616"/>
              <a:ext cx="240" cy="96"/>
              <a:chOff x="1920" y="3600"/>
              <a:chExt cx="144" cy="96"/>
            </a:xfrm>
          </p:grpSpPr>
          <p:grpSp>
            <p:nvGrpSpPr>
              <p:cNvPr id="69738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40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41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39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0" name="Group 59"/>
            <p:cNvGrpSpPr>
              <a:grpSpLocks/>
            </p:cNvGrpSpPr>
            <p:nvPr/>
          </p:nvGrpSpPr>
          <p:grpSpPr bwMode="auto">
            <a:xfrm>
              <a:off x="2810" y="3648"/>
              <a:ext cx="240" cy="96"/>
              <a:chOff x="1920" y="3600"/>
              <a:chExt cx="144" cy="96"/>
            </a:xfrm>
          </p:grpSpPr>
          <p:grpSp>
            <p:nvGrpSpPr>
              <p:cNvPr id="69734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36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37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35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1" name="Group 64"/>
            <p:cNvGrpSpPr>
              <a:grpSpLocks/>
            </p:cNvGrpSpPr>
            <p:nvPr/>
          </p:nvGrpSpPr>
          <p:grpSpPr bwMode="auto">
            <a:xfrm>
              <a:off x="3722" y="3216"/>
              <a:ext cx="240" cy="96"/>
              <a:chOff x="1920" y="3600"/>
              <a:chExt cx="144" cy="96"/>
            </a:xfrm>
          </p:grpSpPr>
          <p:grpSp>
            <p:nvGrpSpPr>
              <p:cNvPr id="69730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32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33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31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2" name="Group 69"/>
            <p:cNvGrpSpPr>
              <a:grpSpLocks/>
            </p:cNvGrpSpPr>
            <p:nvPr/>
          </p:nvGrpSpPr>
          <p:grpSpPr bwMode="auto">
            <a:xfrm>
              <a:off x="1898" y="3216"/>
              <a:ext cx="240" cy="96"/>
              <a:chOff x="1920" y="3600"/>
              <a:chExt cx="144" cy="96"/>
            </a:xfrm>
          </p:grpSpPr>
          <p:grpSp>
            <p:nvGrpSpPr>
              <p:cNvPr id="69726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28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29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27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3" name="Group 74"/>
            <p:cNvGrpSpPr>
              <a:grpSpLocks/>
            </p:cNvGrpSpPr>
            <p:nvPr/>
          </p:nvGrpSpPr>
          <p:grpSpPr bwMode="auto">
            <a:xfrm rot="5400000">
              <a:off x="1442" y="1248"/>
              <a:ext cx="240" cy="96"/>
              <a:chOff x="1920" y="3600"/>
              <a:chExt cx="144" cy="96"/>
            </a:xfrm>
          </p:grpSpPr>
          <p:grpSp>
            <p:nvGrpSpPr>
              <p:cNvPr id="69722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24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25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23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4" name="Group 79"/>
            <p:cNvGrpSpPr>
              <a:grpSpLocks/>
            </p:cNvGrpSpPr>
            <p:nvPr/>
          </p:nvGrpSpPr>
          <p:grpSpPr bwMode="auto">
            <a:xfrm rot="5400000">
              <a:off x="1442" y="1896"/>
              <a:ext cx="240" cy="96"/>
              <a:chOff x="1920" y="3600"/>
              <a:chExt cx="144" cy="96"/>
            </a:xfrm>
          </p:grpSpPr>
          <p:grpSp>
            <p:nvGrpSpPr>
              <p:cNvPr id="69718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20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21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19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69655" name="Group 84"/>
            <p:cNvGrpSpPr>
              <a:grpSpLocks/>
            </p:cNvGrpSpPr>
            <p:nvPr/>
          </p:nvGrpSpPr>
          <p:grpSpPr bwMode="auto">
            <a:xfrm rot="5400000">
              <a:off x="1442" y="2568"/>
              <a:ext cx="240" cy="96"/>
              <a:chOff x="1920" y="3600"/>
              <a:chExt cx="144" cy="96"/>
            </a:xfrm>
          </p:grpSpPr>
          <p:grpSp>
            <p:nvGrpSpPr>
              <p:cNvPr id="69714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69716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17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15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56" name="Rectangle 89"/>
            <p:cNvSpPr>
              <a:spLocks noChangeArrowheads="1"/>
            </p:cNvSpPr>
            <p:nvPr/>
          </p:nvSpPr>
          <p:spPr bwMode="auto">
            <a:xfrm>
              <a:off x="4298" y="2256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657" name="Rectangle 90"/>
            <p:cNvSpPr>
              <a:spLocks noChangeArrowheads="1"/>
            </p:cNvSpPr>
            <p:nvPr/>
          </p:nvSpPr>
          <p:spPr bwMode="auto">
            <a:xfrm rot="5400000">
              <a:off x="3674" y="576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658" name="Line 91"/>
            <p:cNvSpPr>
              <a:spLocks noChangeShapeType="1"/>
            </p:cNvSpPr>
            <p:nvPr/>
          </p:nvSpPr>
          <p:spPr bwMode="auto">
            <a:xfrm>
              <a:off x="2474" y="268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9" name="Text Box 92"/>
            <p:cNvSpPr txBox="1">
              <a:spLocks noChangeArrowheads="1"/>
            </p:cNvSpPr>
            <p:nvPr/>
          </p:nvSpPr>
          <p:spPr bwMode="auto">
            <a:xfrm>
              <a:off x="2618" y="31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69660" name="Group 93"/>
            <p:cNvGrpSpPr>
              <a:grpSpLocks/>
            </p:cNvGrpSpPr>
            <p:nvPr/>
          </p:nvGrpSpPr>
          <p:grpSpPr bwMode="auto">
            <a:xfrm rot="16200000" flipV="1">
              <a:off x="2546" y="2664"/>
              <a:ext cx="144" cy="192"/>
              <a:chOff x="1827" y="2496"/>
              <a:chExt cx="93" cy="96"/>
            </a:xfrm>
          </p:grpSpPr>
          <p:sp>
            <p:nvSpPr>
              <p:cNvPr id="697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13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1" name="Line 96"/>
            <p:cNvSpPr>
              <a:spLocks noChangeShapeType="1"/>
            </p:cNvSpPr>
            <p:nvPr/>
          </p:nvSpPr>
          <p:spPr bwMode="auto">
            <a:xfrm>
              <a:off x="2282" y="72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62" name="Line 97"/>
            <p:cNvSpPr>
              <a:spLocks noChangeShapeType="1"/>
            </p:cNvSpPr>
            <p:nvPr/>
          </p:nvSpPr>
          <p:spPr bwMode="auto">
            <a:xfrm>
              <a:off x="1562" y="172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63" name="Text Box 98"/>
            <p:cNvSpPr txBox="1">
              <a:spLocks noChangeArrowheads="1"/>
            </p:cNvSpPr>
            <p:nvPr/>
          </p:nvSpPr>
          <p:spPr bwMode="auto">
            <a:xfrm>
              <a:off x="1658" y="11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69664" name="Group 99"/>
            <p:cNvGrpSpPr>
              <a:grpSpLocks/>
            </p:cNvGrpSpPr>
            <p:nvPr/>
          </p:nvGrpSpPr>
          <p:grpSpPr bwMode="auto">
            <a:xfrm rot="10800000" flipH="1">
              <a:off x="2138" y="1392"/>
              <a:ext cx="144" cy="192"/>
              <a:chOff x="1827" y="2496"/>
              <a:chExt cx="93" cy="96"/>
            </a:xfrm>
          </p:grpSpPr>
          <p:sp>
            <p:nvSpPr>
              <p:cNvPr id="697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11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5" name="Line 102"/>
            <p:cNvSpPr>
              <a:spLocks noChangeShapeType="1"/>
            </p:cNvSpPr>
            <p:nvPr/>
          </p:nvSpPr>
          <p:spPr bwMode="auto">
            <a:xfrm>
              <a:off x="2282" y="1728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66" name="Line 103"/>
            <p:cNvSpPr>
              <a:spLocks noChangeShapeType="1"/>
            </p:cNvSpPr>
            <p:nvPr/>
          </p:nvSpPr>
          <p:spPr bwMode="auto">
            <a:xfrm flipH="1">
              <a:off x="2282" y="268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67" name="Group 104"/>
            <p:cNvGrpSpPr>
              <a:grpSpLocks/>
            </p:cNvGrpSpPr>
            <p:nvPr/>
          </p:nvGrpSpPr>
          <p:grpSpPr bwMode="auto">
            <a:xfrm rot="10800000" flipH="1">
              <a:off x="2138" y="2112"/>
              <a:ext cx="144" cy="192"/>
              <a:chOff x="1827" y="2496"/>
              <a:chExt cx="93" cy="96"/>
            </a:xfrm>
          </p:grpSpPr>
          <p:sp>
            <p:nvSpPr>
              <p:cNvPr id="697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09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68" name="Text Box 107"/>
            <p:cNvSpPr txBox="1">
              <a:spLocks noChangeArrowheads="1"/>
            </p:cNvSpPr>
            <p:nvPr/>
          </p:nvSpPr>
          <p:spPr bwMode="auto">
            <a:xfrm>
              <a:off x="1610" y="240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69669" name="Group 108"/>
            <p:cNvGrpSpPr>
              <a:grpSpLocks/>
            </p:cNvGrpSpPr>
            <p:nvPr/>
          </p:nvGrpSpPr>
          <p:grpSpPr bwMode="auto">
            <a:xfrm>
              <a:off x="3146" y="720"/>
              <a:ext cx="576" cy="320"/>
              <a:chOff x="4833" y="2993"/>
              <a:chExt cx="576" cy="320"/>
            </a:xfrm>
          </p:grpSpPr>
          <p:sp>
            <p:nvSpPr>
              <p:cNvPr id="69698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9699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69700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6970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07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9701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6970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705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9702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69703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69670" name="Line 119"/>
            <p:cNvSpPr>
              <a:spLocks noChangeShapeType="1"/>
            </p:cNvSpPr>
            <p:nvPr/>
          </p:nvSpPr>
          <p:spPr bwMode="auto">
            <a:xfrm flipH="1">
              <a:off x="3722" y="115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71" name="Line 120"/>
            <p:cNvSpPr>
              <a:spLocks noChangeShapeType="1"/>
            </p:cNvSpPr>
            <p:nvPr/>
          </p:nvSpPr>
          <p:spPr bwMode="auto">
            <a:xfrm>
              <a:off x="3722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72" name="Group 121"/>
            <p:cNvGrpSpPr>
              <a:grpSpLocks/>
            </p:cNvGrpSpPr>
            <p:nvPr/>
          </p:nvGrpSpPr>
          <p:grpSpPr bwMode="auto">
            <a:xfrm rot="5400000">
              <a:off x="3746" y="984"/>
              <a:ext cx="144" cy="192"/>
              <a:chOff x="1827" y="2496"/>
              <a:chExt cx="93" cy="96"/>
            </a:xfrm>
          </p:grpSpPr>
          <p:sp>
            <p:nvSpPr>
              <p:cNvPr id="696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697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73" name="Text Box 124"/>
            <p:cNvSpPr txBox="1">
              <a:spLocks noChangeArrowheads="1"/>
            </p:cNvSpPr>
            <p:nvPr/>
          </p:nvSpPr>
          <p:spPr bwMode="auto">
            <a:xfrm>
              <a:off x="3722" y="80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69674" name="Line 125"/>
            <p:cNvSpPr>
              <a:spLocks noChangeShapeType="1"/>
            </p:cNvSpPr>
            <p:nvPr/>
          </p:nvSpPr>
          <p:spPr bwMode="auto">
            <a:xfrm>
              <a:off x="3386" y="24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75" name="Group 126"/>
            <p:cNvGrpSpPr>
              <a:grpSpLocks/>
            </p:cNvGrpSpPr>
            <p:nvPr/>
          </p:nvGrpSpPr>
          <p:grpSpPr bwMode="auto">
            <a:xfrm flipH="1" flipV="1">
              <a:off x="3386" y="2472"/>
              <a:ext cx="144" cy="192"/>
              <a:chOff x="1827" y="2496"/>
              <a:chExt cx="93" cy="96"/>
            </a:xfrm>
          </p:grpSpPr>
          <p:sp>
            <p:nvSpPr>
              <p:cNvPr id="696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695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76" name="Text Box 129"/>
            <p:cNvSpPr txBox="1">
              <a:spLocks noChangeArrowheads="1"/>
            </p:cNvSpPr>
            <p:nvPr/>
          </p:nvSpPr>
          <p:spPr bwMode="auto">
            <a:xfrm>
              <a:off x="3578" y="278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9677" name="Text Box 130"/>
            <p:cNvSpPr txBox="1">
              <a:spLocks noChangeArrowheads="1"/>
            </p:cNvSpPr>
            <p:nvPr/>
          </p:nvSpPr>
          <p:spPr bwMode="auto">
            <a:xfrm>
              <a:off x="3578" y="163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69678" name="Line 131"/>
            <p:cNvSpPr>
              <a:spLocks noChangeShapeType="1"/>
            </p:cNvSpPr>
            <p:nvPr/>
          </p:nvSpPr>
          <p:spPr bwMode="auto">
            <a:xfrm>
              <a:off x="3386" y="1488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79" name="Line 132"/>
            <p:cNvSpPr>
              <a:spLocks noChangeShapeType="1"/>
            </p:cNvSpPr>
            <p:nvPr/>
          </p:nvSpPr>
          <p:spPr bwMode="auto">
            <a:xfrm>
              <a:off x="3386" y="148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80" name="Group 133"/>
            <p:cNvGrpSpPr>
              <a:grpSpLocks/>
            </p:cNvGrpSpPr>
            <p:nvPr/>
          </p:nvGrpSpPr>
          <p:grpSpPr bwMode="auto">
            <a:xfrm flipH="1" flipV="1">
              <a:off x="3386" y="1536"/>
              <a:ext cx="144" cy="192"/>
              <a:chOff x="1827" y="2496"/>
              <a:chExt cx="93" cy="96"/>
            </a:xfrm>
          </p:grpSpPr>
          <p:sp>
            <p:nvSpPr>
              <p:cNvPr id="696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693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81" name="Line 136"/>
            <p:cNvSpPr>
              <a:spLocks noChangeShapeType="1"/>
            </p:cNvSpPr>
            <p:nvPr/>
          </p:nvSpPr>
          <p:spPr bwMode="auto">
            <a:xfrm>
              <a:off x="3146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82" name="Line 137"/>
            <p:cNvSpPr>
              <a:spLocks noChangeShapeType="1"/>
            </p:cNvSpPr>
            <p:nvPr/>
          </p:nvSpPr>
          <p:spPr bwMode="auto">
            <a:xfrm>
              <a:off x="2282" y="1248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69683" name="Group 138"/>
            <p:cNvGrpSpPr>
              <a:grpSpLocks/>
            </p:cNvGrpSpPr>
            <p:nvPr/>
          </p:nvGrpSpPr>
          <p:grpSpPr bwMode="auto">
            <a:xfrm rot="5400000">
              <a:off x="2354" y="1080"/>
              <a:ext cx="144" cy="192"/>
              <a:chOff x="1827" y="2496"/>
              <a:chExt cx="93" cy="96"/>
            </a:xfrm>
          </p:grpSpPr>
          <p:sp>
            <p:nvSpPr>
              <p:cNvPr id="696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691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9684" name="Text Box 141"/>
            <p:cNvSpPr txBox="1">
              <a:spLocks noChangeArrowheads="1"/>
            </p:cNvSpPr>
            <p:nvPr/>
          </p:nvSpPr>
          <p:spPr bwMode="auto">
            <a:xfrm>
              <a:off x="2378" y="864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69685" name="Text Box 142"/>
            <p:cNvSpPr txBox="1">
              <a:spLocks noChangeArrowheads="1"/>
            </p:cNvSpPr>
            <p:nvPr/>
          </p:nvSpPr>
          <p:spPr bwMode="auto">
            <a:xfrm>
              <a:off x="410" y="2544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69686" name="Text Box 143"/>
            <p:cNvSpPr txBox="1">
              <a:spLocks noChangeArrowheads="1"/>
            </p:cNvSpPr>
            <p:nvPr/>
          </p:nvSpPr>
          <p:spPr bwMode="auto">
            <a:xfrm>
              <a:off x="2666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69687" name="Text Box 144"/>
            <p:cNvSpPr txBox="1">
              <a:spLocks noChangeArrowheads="1"/>
            </p:cNvSpPr>
            <p:nvPr/>
          </p:nvSpPr>
          <p:spPr bwMode="auto">
            <a:xfrm>
              <a:off x="2618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69688" name="Text Box 145"/>
            <p:cNvSpPr txBox="1">
              <a:spLocks noChangeArrowheads="1"/>
            </p:cNvSpPr>
            <p:nvPr/>
          </p:nvSpPr>
          <p:spPr bwMode="auto">
            <a:xfrm>
              <a:off x="4538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69689" name="Text Box 146"/>
            <p:cNvSpPr txBox="1">
              <a:spLocks noChangeArrowheads="1"/>
            </p:cNvSpPr>
            <p:nvPr/>
          </p:nvSpPr>
          <p:spPr bwMode="auto">
            <a:xfrm>
              <a:off x="890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C709C3E-C923-4777-9F72-7360CB895A1B}" type="slidenum">
              <a:rPr lang="en-US"/>
              <a:pPr>
                <a:defRPr/>
              </a:pPr>
              <a:t>398</a:t>
            </a:fld>
            <a:endParaRPr lang="en-US" dirty="0"/>
          </a:p>
        </p:txBody>
      </p:sp>
      <p:sp>
        <p:nvSpPr>
          <p:cNvPr id="70659" name="Rectangle 11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0660" name="Group 112"/>
          <p:cNvGrpSpPr>
            <a:grpSpLocks/>
          </p:cNvGrpSpPr>
          <p:nvPr/>
        </p:nvGrpSpPr>
        <p:grpSpPr bwMode="auto">
          <a:xfrm>
            <a:off x="803275" y="457200"/>
            <a:ext cx="7197725" cy="5448300"/>
            <a:chOff x="384" y="288"/>
            <a:chExt cx="4534" cy="3432"/>
          </a:xfrm>
        </p:grpSpPr>
        <p:sp>
          <p:nvSpPr>
            <p:cNvPr id="70661" name="Line 2"/>
            <p:cNvSpPr>
              <a:spLocks noChangeShapeType="1"/>
            </p:cNvSpPr>
            <p:nvPr/>
          </p:nvSpPr>
          <p:spPr bwMode="auto">
            <a:xfrm>
              <a:off x="153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2" name="Line 3"/>
            <p:cNvSpPr>
              <a:spLocks noChangeShapeType="1"/>
            </p:cNvSpPr>
            <p:nvPr/>
          </p:nvSpPr>
          <p:spPr bwMode="auto">
            <a:xfrm rot="5400000">
              <a:off x="300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3" name="Line 4"/>
            <p:cNvSpPr>
              <a:spLocks noChangeShapeType="1"/>
            </p:cNvSpPr>
            <p:nvPr/>
          </p:nvSpPr>
          <p:spPr bwMode="auto">
            <a:xfrm>
              <a:off x="2448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4" name="Line 5"/>
            <p:cNvSpPr>
              <a:spLocks noChangeShapeType="1"/>
            </p:cNvSpPr>
            <p:nvPr/>
          </p:nvSpPr>
          <p:spPr bwMode="auto">
            <a:xfrm>
              <a:off x="3360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5" name="Line 6"/>
            <p:cNvSpPr>
              <a:spLocks noChangeShapeType="1"/>
            </p:cNvSpPr>
            <p:nvPr/>
          </p:nvSpPr>
          <p:spPr bwMode="auto">
            <a:xfrm>
              <a:off x="2448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6" name="Line 7"/>
            <p:cNvSpPr>
              <a:spLocks noChangeShapeType="1"/>
            </p:cNvSpPr>
            <p:nvPr/>
          </p:nvSpPr>
          <p:spPr bwMode="auto">
            <a:xfrm>
              <a:off x="3360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7" name="Line 8"/>
            <p:cNvSpPr>
              <a:spLocks noChangeShapeType="1"/>
            </p:cNvSpPr>
            <p:nvPr/>
          </p:nvSpPr>
          <p:spPr bwMode="auto">
            <a:xfrm>
              <a:off x="1536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68" name="Line 9"/>
            <p:cNvSpPr>
              <a:spLocks noChangeShapeType="1"/>
            </p:cNvSpPr>
            <p:nvPr/>
          </p:nvSpPr>
          <p:spPr bwMode="auto">
            <a:xfrm rot="5400000">
              <a:off x="264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69" name="Group 10"/>
            <p:cNvGrpSpPr>
              <a:grpSpLocks/>
            </p:cNvGrpSpPr>
            <p:nvPr/>
          </p:nvGrpSpPr>
          <p:grpSpPr bwMode="auto">
            <a:xfrm>
              <a:off x="2640" y="1440"/>
              <a:ext cx="432" cy="720"/>
              <a:chOff x="2640" y="1920"/>
              <a:chExt cx="432" cy="720"/>
            </a:xfrm>
          </p:grpSpPr>
          <p:grpSp>
            <p:nvGrpSpPr>
              <p:cNvPr id="70742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0756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0764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0765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6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0757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0758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075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076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0743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4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5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6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7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8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9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0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1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2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3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54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0755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0" name="Line 39"/>
            <p:cNvSpPr>
              <a:spLocks noChangeShapeType="1"/>
            </p:cNvSpPr>
            <p:nvPr/>
          </p:nvSpPr>
          <p:spPr bwMode="auto">
            <a:xfrm flipH="1">
              <a:off x="1536" y="216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71" name="Line 40"/>
            <p:cNvSpPr>
              <a:spLocks noChangeShapeType="1"/>
            </p:cNvSpPr>
            <p:nvPr/>
          </p:nvSpPr>
          <p:spPr bwMode="auto">
            <a:xfrm flipV="1">
              <a:off x="2640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72" name="Group 41"/>
            <p:cNvGrpSpPr>
              <a:grpSpLocks/>
            </p:cNvGrpSpPr>
            <p:nvPr/>
          </p:nvGrpSpPr>
          <p:grpSpPr bwMode="auto">
            <a:xfrm rot="10800000">
              <a:off x="2640" y="816"/>
              <a:ext cx="192" cy="288"/>
              <a:chOff x="1827" y="2496"/>
              <a:chExt cx="93" cy="96"/>
            </a:xfrm>
          </p:grpSpPr>
          <p:sp>
            <p:nvSpPr>
              <p:cNvPr id="707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41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3" name="Text Box 44"/>
            <p:cNvSpPr txBox="1">
              <a:spLocks noChangeArrowheads="1"/>
            </p:cNvSpPr>
            <p:nvPr/>
          </p:nvSpPr>
          <p:spPr bwMode="auto">
            <a:xfrm>
              <a:off x="1776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0674" name="Line 45"/>
            <p:cNvSpPr>
              <a:spLocks noChangeShapeType="1"/>
            </p:cNvSpPr>
            <p:nvPr/>
          </p:nvSpPr>
          <p:spPr bwMode="auto">
            <a:xfrm>
              <a:off x="3024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75" name="Group 46"/>
            <p:cNvGrpSpPr>
              <a:grpSpLocks/>
            </p:cNvGrpSpPr>
            <p:nvPr/>
          </p:nvGrpSpPr>
          <p:grpSpPr bwMode="auto">
            <a:xfrm rot="10800000" flipH="1">
              <a:off x="2880" y="720"/>
              <a:ext cx="144" cy="192"/>
              <a:chOff x="1827" y="2496"/>
              <a:chExt cx="93" cy="96"/>
            </a:xfrm>
          </p:grpSpPr>
          <p:sp>
            <p:nvSpPr>
              <p:cNvPr id="707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9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76" name="Text Box 49"/>
            <p:cNvSpPr txBox="1">
              <a:spLocks noChangeArrowheads="1"/>
            </p:cNvSpPr>
            <p:nvPr/>
          </p:nvSpPr>
          <p:spPr bwMode="auto">
            <a:xfrm>
              <a:off x="2544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0677" name="Line 50"/>
            <p:cNvSpPr>
              <a:spLocks noChangeShapeType="1"/>
            </p:cNvSpPr>
            <p:nvPr/>
          </p:nvSpPr>
          <p:spPr bwMode="auto">
            <a:xfrm>
              <a:off x="3024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78" name="Line 51"/>
            <p:cNvSpPr>
              <a:spLocks noChangeShapeType="1"/>
            </p:cNvSpPr>
            <p:nvPr/>
          </p:nvSpPr>
          <p:spPr bwMode="auto">
            <a:xfrm>
              <a:off x="3888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79" name="Group 52"/>
            <p:cNvGrpSpPr>
              <a:grpSpLocks/>
            </p:cNvGrpSpPr>
            <p:nvPr/>
          </p:nvGrpSpPr>
          <p:grpSpPr bwMode="auto">
            <a:xfrm rot="5400000">
              <a:off x="3456" y="1056"/>
              <a:ext cx="144" cy="240"/>
              <a:chOff x="1827" y="2496"/>
              <a:chExt cx="93" cy="96"/>
            </a:xfrm>
          </p:grpSpPr>
          <p:sp>
            <p:nvSpPr>
              <p:cNvPr id="707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7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80" name="Group 55"/>
            <p:cNvGrpSpPr>
              <a:grpSpLocks/>
            </p:cNvGrpSpPr>
            <p:nvPr/>
          </p:nvGrpSpPr>
          <p:grpSpPr bwMode="auto">
            <a:xfrm rot="16200000" flipH="1">
              <a:off x="3696" y="1056"/>
              <a:ext cx="144" cy="240"/>
              <a:chOff x="1827" y="2496"/>
              <a:chExt cx="93" cy="96"/>
            </a:xfrm>
          </p:grpSpPr>
          <p:sp>
            <p:nvSpPr>
              <p:cNvPr id="707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5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81" name="Text Box 58"/>
            <p:cNvSpPr txBox="1">
              <a:spLocks noChangeArrowheads="1"/>
            </p:cNvSpPr>
            <p:nvPr/>
          </p:nvSpPr>
          <p:spPr bwMode="auto">
            <a:xfrm>
              <a:off x="3360" y="7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0682" name="Line 59"/>
            <p:cNvSpPr>
              <a:spLocks noChangeShapeType="1"/>
            </p:cNvSpPr>
            <p:nvPr/>
          </p:nvSpPr>
          <p:spPr bwMode="auto">
            <a:xfrm flipV="1">
              <a:off x="3360" y="182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83" name="Line 60"/>
            <p:cNvSpPr>
              <a:spLocks noChangeShapeType="1"/>
            </p:cNvSpPr>
            <p:nvPr/>
          </p:nvSpPr>
          <p:spPr bwMode="auto">
            <a:xfrm>
              <a:off x="3360" y="18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684" name="Text Box 61"/>
            <p:cNvSpPr txBox="1">
              <a:spLocks noChangeArrowheads="1"/>
            </p:cNvSpPr>
            <p:nvPr/>
          </p:nvSpPr>
          <p:spPr bwMode="auto">
            <a:xfrm>
              <a:off x="3552" y="219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0685" name="Line 62"/>
            <p:cNvSpPr>
              <a:spLocks noChangeShapeType="1"/>
            </p:cNvSpPr>
            <p:nvPr/>
          </p:nvSpPr>
          <p:spPr bwMode="auto">
            <a:xfrm flipV="1">
              <a:off x="2448" y="216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86" name="Group 63"/>
            <p:cNvGrpSpPr>
              <a:grpSpLocks/>
            </p:cNvGrpSpPr>
            <p:nvPr/>
          </p:nvGrpSpPr>
          <p:grpSpPr bwMode="auto">
            <a:xfrm>
              <a:off x="2304" y="2688"/>
              <a:ext cx="144" cy="240"/>
              <a:chOff x="1827" y="2496"/>
              <a:chExt cx="93" cy="96"/>
            </a:xfrm>
          </p:grpSpPr>
          <p:sp>
            <p:nvSpPr>
              <p:cNvPr id="707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3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87" name="Group 66"/>
            <p:cNvGrpSpPr>
              <a:grpSpLocks/>
            </p:cNvGrpSpPr>
            <p:nvPr/>
          </p:nvGrpSpPr>
          <p:grpSpPr bwMode="auto">
            <a:xfrm rot="10800000" flipH="1">
              <a:off x="2304" y="2448"/>
              <a:ext cx="144" cy="240"/>
              <a:chOff x="1827" y="2496"/>
              <a:chExt cx="93" cy="96"/>
            </a:xfrm>
          </p:grpSpPr>
          <p:sp>
            <p:nvSpPr>
              <p:cNvPr id="707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31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88" name="Text Box 69"/>
            <p:cNvSpPr txBox="1">
              <a:spLocks noChangeArrowheads="1"/>
            </p:cNvSpPr>
            <p:nvPr/>
          </p:nvSpPr>
          <p:spPr bwMode="auto">
            <a:xfrm>
              <a:off x="1632" y="264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0689" name="Rectangle 70"/>
            <p:cNvSpPr>
              <a:spLocks noChangeArrowheads="1"/>
            </p:cNvSpPr>
            <p:nvPr/>
          </p:nvSpPr>
          <p:spPr bwMode="auto">
            <a:xfrm>
              <a:off x="3952" y="153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0690" name="Rectangle 71"/>
            <p:cNvSpPr>
              <a:spLocks noChangeArrowheads="1"/>
            </p:cNvSpPr>
            <p:nvPr/>
          </p:nvSpPr>
          <p:spPr bwMode="auto">
            <a:xfrm>
              <a:off x="3952" y="124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0691" name="Group 72"/>
            <p:cNvGrpSpPr>
              <a:grpSpLocks/>
            </p:cNvGrpSpPr>
            <p:nvPr/>
          </p:nvGrpSpPr>
          <p:grpSpPr bwMode="auto">
            <a:xfrm flipH="1">
              <a:off x="3952" y="1709"/>
              <a:ext cx="103" cy="115"/>
              <a:chOff x="1827" y="2496"/>
              <a:chExt cx="93" cy="96"/>
            </a:xfrm>
          </p:grpSpPr>
          <p:sp>
            <p:nvSpPr>
              <p:cNvPr id="707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9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92" name="Group 75"/>
            <p:cNvGrpSpPr>
              <a:grpSpLocks/>
            </p:cNvGrpSpPr>
            <p:nvPr/>
          </p:nvGrpSpPr>
          <p:grpSpPr bwMode="auto">
            <a:xfrm flipH="1" flipV="1">
              <a:off x="3952" y="1248"/>
              <a:ext cx="103" cy="115"/>
              <a:chOff x="1827" y="2496"/>
              <a:chExt cx="93" cy="96"/>
            </a:xfrm>
          </p:grpSpPr>
          <p:sp>
            <p:nvSpPr>
              <p:cNvPr id="707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7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93" name="Text Box 78"/>
            <p:cNvSpPr txBox="1">
              <a:spLocks noChangeArrowheads="1"/>
            </p:cNvSpPr>
            <p:nvPr/>
          </p:nvSpPr>
          <p:spPr bwMode="auto">
            <a:xfrm>
              <a:off x="3986" y="132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0694" name="Text Box 79"/>
            <p:cNvSpPr txBox="1">
              <a:spLocks noChangeArrowheads="1"/>
            </p:cNvSpPr>
            <p:nvPr/>
          </p:nvSpPr>
          <p:spPr bwMode="auto">
            <a:xfrm>
              <a:off x="3986" y="158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0695" name="Line 80"/>
            <p:cNvSpPr>
              <a:spLocks noChangeShapeType="1"/>
            </p:cNvSpPr>
            <p:nvPr/>
          </p:nvSpPr>
          <p:spPr bwMode="auto">
            <a:xfrm>
              <a:off x="2448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0696" name="Group 81"/>
            <p:cNvGrpSpPr>
              <a:grpSpLocks/>
            </p:cNvGrpSpPr>
            <p:nvPr/>
          </p:nvGrpSpPr>
          <p:grpSpPr bwMode="auto">
            <a:xfrm rot="16200000" flipV="1">
              <a:off x="3432" y="1807"/>
              <a:ext cx="144" cy="192"/>
              <a:chOff x="1827" y="2496"/>
              <a:chExt cx="93" cy="96"/>
            </a:xfrm>
          </p:grpSpPr>
          <p:sp>
            <p:nvSpPr>
              <p:cNvPr id="707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5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697" name="Group 84"/>
            <p:cNvGrpSpPr>
              <a:grpSpLocks/>
            </p:cNvGrpSpPr>
            <p:nvPr/>
          </p:nvGrpSpPr>
          <p:grpSpPr bwMode="auto">
            <a:xfrm rot="10800000" flipH="1">
              <a:off x="3216" y="2928"/>
              <a:ext cx="144" cy="240"/>
              <a:chOff x="1827" y="2496"/>
              <a:chExt cx="93" cy="96"/>
            </a:xfrm>
          </p:grpSpPr>
          <p:sp>
            <p:nvSpPr>
              <p:cNvPr id="707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723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0698" name="Text Box 87"/>
            <p:cNvSpPr txBox="1">
              <a:spLocks noChangeArrowheads="1"/>
            </p:cNvSpPr>
            <p:nvPr/>
          </p:nvSpPr>
          <p:spPr bwMode="auto">
            <a:xfrm>
              <a:off x="3408" y="144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0699" name="Line 88"/>
            <p:cNvSpPr>
              <a:spLocks noChangeShapeType="1"/>
            </p:cNvSpPr>
            <p:nvPr/>
          </p:nvSpPr>
          <p:spPr bwMode="auto">
            <a:xfrm flipV="1">
              <a:off x="3360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700" name="Line 89"/>
            <p:cNvSpPr>
              <a:spLocks noChangeShapeType="1"/>
            </p:cNvSpPr>
            <p:nvPr/>
          </p:nvSpPr>
          <p:spPr bwMode="auto">
            <a:xfrm flipV="1">
              <a:off x="3408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701" name="Text Box 90"/>
            <p:cNvSpPr txBox="1">
              <a:spLocks noChangeArrowheads="1"/>
            </p:cNvSpPr>
            <p:nvPr/>
          </p:nvSpPr>
          <p:spPr bwMode="auto">
            <a:xfrm>
              <a:off x="2592" y="31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0702" name="Text Box 91"/>
            <p:cNvSpPr txBox="1">
              <a:spLocks noChangeArrowheads="1"/>
            </p:cNvSpPr>
            <p:nvPr/>
          </p:nvSpPr>
          <p:spPr bwMode="auto">
            <a:xfrm>
              <a:off x="384" y="249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0703" name="Text Box 92"/>
            <p:cNvSpPr txBox="1">
              <a:spLocks noChangeArrowheads="1"/>
            </p:cNvSpPr>
            <p:nvPr/>
          </p:nvSpPr>
          <p:spPr bwMode="auto">
            <a:xfrm>
              <a:off x="2688" y="35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0704" name="Text Box 93"/>
            <p:cNvSpPr txBox="1">
              <a:spLocks noChangeArrowheads="1"/>
            </p:cNvSpPr>
            <p:nvPr/>
          </p:nvSpPr>
          <p:spPr bwMode="auto">
            <a:xfrm>
              <a:off x="2592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0705" name="Text Box 94"/>
            <p:cNvSpPr txBox="1">
              <a:spLocks noChangeArrowheads="1"/>
            </p:cNvSpPr>
            <p:nvPr/>
          </p:nvSpPr>
          <p:spPr bwMode="auto">
            <a:xfrm>
              <a:off x="4464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0706" name="Text Box 95"/>
            <p:cNvSpPr txBox="1">
              <a:spLocks noChangeArrowheads="1"/>
            </p:cNvSpPr>
            <p:nvPr/>
          </p:nvSpPr>
          <p:spPr bwMode="auto">
            <a:xfrm>
              <a:off x="816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0707" name="Group 96"/>
            <p:cNvGrpSpPr>
              <a:grpSpLocks/>
            </p:cNvGrpSpPr>
            <p:nvPr/>
          </p:nvGrpSpPr>
          <p:grpSpPr bwMode="auto">
            <a:xfrm>
              <a:off x="1872" y="3168"/>
              <a:ext cx="240" cy="96"/>
              <a:chOff x="1920" y="3600"/>
              <a:chExt cx="144" cy="96"/>
            </a:xfrm>
          </p:grpSpPr>
          <p:grpSp>
            <p:nvGrpSpPr>
              <p:cNvPr id="70718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0720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21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0719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708" name="Group 101"/>
            <p:cNvGrpSpPr>
              <a:grpSpLocks/>
            </p:cNvGrpSpPr>
            <p:nvPr/>
          </p:nvGrpSpPr>
          <p:grpSpPr bwMode="auto">
            <a:xfrm>
              <a:off x="3696" y="3168"/>
              <a:ext cx="240" cy="96"/>
              <a:chOff x="1920" y="3600"/>
              <a:chExt cx="144" cy="96"/>
            </a:xfrm>
          </p:grpSpPr>
          <p:grpSp>
            <p:nvGrpSpPr>
              <p:cNvPr id="70714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0716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17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0715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0709" name="Group 106"/>
            <p:cNvGrpSpPr>
              <a:grpSpLocks/>
            </p:cNvGrpSpPr>
            <p:nvPr/>
          </p:nvGrpSpPr>
          <p:grpSpPr bwMode="auto">
            <a:xfrm rot="5400000">
              <a:off x="1416" y="2904"/>
              <a:ext cx="240" cy="96"/>
              <a:chOff x="1920" y="3600"/>
              <a:chExt cx="144" cy="96"/>
            </a:xfrm>
          </p:grpSpPr>
          <p:grpSp>
            <p:nvGrpSpPr>
              <p:cNvPr id="70710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0712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713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0711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7870610-9585-4EA9-8D19-EA4FA4496818}" type="slidenum">
              <a:rPr lang="en-US"/>
              <a:pPr>
                <a:defRPr/>
              </a:pPr>
              <a:t>399</a:t>
            </a:fld>
            <a:endParaRPr lang="en-US" dirty="0"/>
          </a:p>
        </p:txBody>
      </p:sp>
      <p:sp>
        <p:nvSpPr>
          <p:cNvPr id="71683" name="Rectangle 10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1684" name="Group 102"/>
          <p:cNvGrpSpPr>
            <a:grpSpLocks/>
          </p:cNvGrpSpPr>
          <p:nvPr/>
        </p:nvGrpSpPr>
        <p:grpSpPr bwMode="auto">
          <a:xfrm>
            <a:off x="609600" y="381000"/>
            <a:ext cx="7197725" cy="5448300"/>
            <a:chOff x="384" y="240"/>
            <a:chExt cx="4534" cy="3432"/>
          </a:xfrm>
        </p:grpSpPr>
        <p:sp>
          <p:nvSpPr>
            <p:cNvPr id="71685" name="Line 2"/>
            <p:cNvSpPr>
              <a:spLocks noChangeShapeType="1"/>
            </p:cNvSpPr>
            <p:nvPr/>
          </p:nvSpPr>
          <p:spPr bwMode="auto">
            <a:xfrm>
              <a:off x="1536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6" name="Line 3"/>
            <p:cNvSpPr>
              <a:spLocks noChangeShapeType="1"/>
            </p:cNvSpPr>
            <p:nvPr/>
          </p:nvSpPr>
          <p:spPr bwMode="auto">
            <a:xfrm rot="5400000">
              <a:off x="3000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7" name="Line 4"/>
            <p:cNvSpPr>
              <a:spLocks noChangeShapeType="1"/>
            </p:cNvSpPr>
            <p:nvPr/>
          </p:nvSpPr>
          <p:spPr bwMode="auto">
            <a:xfrm>
              <a:off x="2448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8" name="Line 5"/>
            <p:cNvSpPr>
              <a:spLocks noChangeShapeType="1"/>
            </p:cNvSpPr>
            <p:nvPr/>
          </p:nvSpPr>
          <p:spPr bwMode="auto">
            <a:xfrm>
              <a:off x="3360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9" name="Line 6"/>
            <p:cNvSpPr>
              <a:spLocks noChangeShapeType="1"/>
            </p:cNvSpPr>
            <p:nvPr/>
          </p:nvSpPr>
          <p:spPr bwMode="auto">
            <a:xfrm>
              <a:off x="2448" y="36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0" name="Line 7"/>
            <p:cNvSpPr>
              <a:spLocks noChangeShapeType="1"/>
            </p:cNvSpPr>
            <p:nvPr/>
          </p:nvSpPr>
          <p:spPr bwMode="auto">
            <a:xfrm>
              <a:off x="3360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1" name="Line 8"/>
            <p:cNvSpPr>
              <a:spLocks noChangeShapeType="1"/>
            </p:cNvSpPr>
            <p:nvPr/>
          </p:nvSpPr>
          <p:spPr bwMode="auto">
            <a:xfrm>
              <a:off x="1536" y="62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2" name="Line 9"/>
            <p:cNvSpPr>
              <a:spLocks noChangeShapeType="1"/>
            </p:cNvSpPr>
            <p:nvPr/>
          </p:nvSpPr>
          <p:spPr bwMode="auto">
            <a:xfrm rot="5400000">
              <a:off x="264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693" name="Group 10"/>
            <p:cNvGrpSpPr>
              <a:grpSpLocks/>
            </p:cNvGrpSpPr>
            <p:nvPr/>
          </p:nvGrpSpPr>
          <p:grpSpPr bwMode="auto">
            <a:xfrm>
              <a:off x="2640" y="1392"/>
              <a:ext cx="432" cy="720"/>
              <a:chOff x="2640" y="1920"/>
              <a:chExt cx="432" cy="720"/>
            </a:xfrm>
          </p:grpSpPr>
          <p:grpSp>
            <p:nvGrpSpPr>
              <p:cNvPr id="71756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1770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1778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1779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80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8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8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8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1771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1772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1773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74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75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76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1777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1757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58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59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0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1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2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3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4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5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6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7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68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1769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694" name="Line 39"/>
            <p:cNvSpPr>
              <a:spLocks noChangeShapeType="1"/>
            </p:cNvSpPr>
            <p:nvPr/>
          </p:nvSpPr>
          <p:spPr bwMode="auto">
            <a:xfrm flipH="1">
              <a:off x="1536" y="21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5" name="Line 40"/>
            <p:cNvSpPr>
              <a:spLocks noChangeShapeType="1"/>
            </p:cNvSpPr>
            <p:nvPr/>
          </p:nvSpPr>
          <p:spPr bwMode="auto">
            <a:xfrm flipV="1">
              <a:off x="2640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696" name="Group 41"/>
            <p:cNvGrpSpPr>
              <a:grpSpLocks/>
            </p:cNvGrpSpPr>
            <p:nvPr/>
          </p:nvGrpSpPr>
          <p:grpSpPr bwMode="auto">
            <a:xfrm rot="10800000">
              <a:off x="2640" y="768"/>
              <a:ext cx="192" cy="288"/>
              <a:chOff x="1827" y="2496"/>
              <a:chExt cx="93" cy="96"/>
            </a:xfrm>
          </p:grpSpPr>
          <p:sp>
            <p:nvSpPr>
              <p:cNvPr id="717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55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697" name="Text Box 44"/>
            <p:cNvSpPr txBox="1">
              <a:spLocks noChangeArrowheads="1"/>
            </p:cNvSpPr>
            <p:nvPr/>
          </p:nvSpPr>
          <p:spPr bwMode="auto">
            <a:xfrm>
              <a:off x="1776" y="129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1698" name="Line 45"/>
            <p:cNvSpPr>
              <a:spLocks noChangeShapeType="1"/>
            </p:cNvSpPr>
            <p:nvPr/>
          </p:nvSpPr>
          <p:spPr bwMode="auto">
            <a:xfrm>
              <a:off x="3024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699" name="Group 46"/>
            <p:cNvGrpSpPr>
              <a:grpSpLocks/>
            </p:cNvGrpSpPr>
            <p:nvPr/>
          </p:nvGrpSpPr>
          <p:grpSpPr bwMode="auto">
            <a:xfrm rot="10800000" flipH="1">
              <a:off x="2880" y="672"/>
              <a:ext cx="144" cy="192"/>
              <a:chOff x="1827" y="2496"/>
              <a:chExt cx="93" cy="96"/>
            </a:xfrm>
          </p:grpSpPr>
          <p:sp>
            <p:nvSpPr>
              <p:cNvPr id="717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53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700" name="Text Box 49"/>
            <p:cNvSpPr txBox="1">
              <a:spLocks noChangeArrowheads="1"/>
            </p:cNvSpPr>
            <p:nvPr/>
          </p:nvSpPr>
          <p:spPr bwMode="auto">
            <a:xfrm>
              <a:off x="2544" y="105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1701" name="Line 50"/>
            <p:cNvSpPr>
              <a:spLocks noChangeShapeType="1"/>
            </p:cNvSpPr>
            <p:nvPr/>
          </p:nvSpPr>
          <p:spPr bwMode="auto">
            <a:xfrm>
              <a:off x="3024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02" name="Line 51"/>
            <p:cNvSpPr>
              <a:spLocks noChangeShapeType="1"/>
            </p:cNvSpPr>
            <p:nvPr/>
          </p:nvSpPr>
          <p:spPr bwMode="auto">
            <a:xfrm>
              <a:off x="3888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703" name="Group 52"/>
            <p:cNvGrpSpPr>
              <a:grpSpLocks/>
            </p:cNvGrpSpPr>
            <p:nvPr/>
          </p:nvGrpSpPr>
          <p:grpSpPr bwMode="auto">
            <a:xfrm rot="5400000">
              <a:off x="3456" y="1008"/>
              <a:ext cx="144" cy="240"/>
              <a:chOff x="1827" y="2496"/>
              <a:chExt cx="93" cy="96"/>
            </a:xfrm>
          </p:grpSpPr>
          <p:sp>
            <p:nvSpPr>
              <p:cNvPr id="717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51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04" name="Group 55"/>
            <p:cNvGrpSpPr>
              <a:grpSpLocks/>
            </p:cNvGrpSpPr>
            <p:nvPr/>
          </p:nvGrpSpPr>
          <p:grpSpPr bwMode="auto">
            <a:xfrm rot="16200000" flipH="1">
              <a:off x="3696" y="1008"/>
              <a:ext cx="144" cy="240"/>
              <a:chOff x="1827" y="2496"/>
              <a:chExt cx="93" cy="96"/>
            </a:xfrm>
          </p:grpSpPr>
          <p:sp>
            <p:nvSpPr>
              <p:cNvPr id="717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49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705" name="Text Box 58"/>
            <p:cNvSpPr txBox="1">
              <a:spLocks noChangeArrowheads="1"/>
            </p:cNvSpPr>
            <p:nvPr/>
          </p:nvSpPr>
          <p:spPr bwMode="auto">
            <a:xfrm>
              <a:off x="3360" y="7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1706" name="Line 59"/>
            <p:cNvSpPr>
              <a:spLocks noChangeShapeType="1"/>
            </p:cNvSpPr>
            <p:nvPr/>
          </p:nvSpPr>
          <p:spPr bwMode="auto">
            <a:xfrm flipV="1">
              <a:off x="3360" y="1776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07" name="Line 60"/>
            <p:cNvSpPr>
              <a:spLocks noChangeShapeType="1"/>
            </p:cNvSpPr>
            <p:nvPr/>
          </p:nvSpPr>
          <p:spPr bwMode="auto">
            <a:xfrm>
              <a:off x="3360" y="177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08" name="Text Box 61"/>
            <p:cNvSpPr txBox="1">
              <a:spLocks noChangeArrowheads="1"/>
            </p:cNvSpPr>
            <p:nvPr/>
          </p:nvSpPr>
          <p:spPr bwMode="auto">
            <a:xfrm>
              <a:off x="3552" y="215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1709" name="Line 62"/>
            <p:cNvSpPr>
              <a:spLocks noChangeShapeType="1"/>
            </p:cNvSpPr>
            <p:nvPr/>
          </p:nvSpPr>
          <p:spPr bwMode="auto">
            <a:xfrm flipV="1">
              <a:off x="2448" y="211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710" name="Group 63"/>
            <p:cNvGrpSpPr>
              <a:grpSpLocks/>
            </p:cNvGrpSpPr>
            <p:nvPr/>
          </p:nvGrpSpPr>
          <p:grpSpPr bwMode="auto">
            <a:xfrm>
              <a:off x="2304" y="2640"/>
              <a:ext cx="144" cy="240"/>
              <a:chOff x="1827" y="2496"/>
              <a:chExt cx="93" cy="96"/>
            </a:xfrm>
          </p:grpSpPr>
          <p:sp>
            <p:nvSpPr>
              <p:cNvPr id="717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47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11" name="Group 66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240"/>
              <a:chOff x="1827" y="2496"/>
              <a:chExt cx="93" cy="96"/>
            </a:xfrm>
          </p:grpSpPr>
          <p:sp>
            <p:nvSpPr>
              <p:cNvPr id="717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45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712" name="Text Box 69"/>
            <p:cNvSpPr txBox="1">
              <a:spLocks noChangeArrowheads="1"/>
            </p:cNvSpPr>
            <p:nvPr/>
          </p:nvSpPr>
          <p:spPr bwMode="auto">
            <a:xfrm>
              <a:off x="1632" y="259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1713" name="Rectangle 70"/>
            <p:cNvSpPr>
              <a:spLocks noChangeArrowheads="1"/>
            </p:cNvSpPr>
            <p:nvPr/>
          </p:nvSpPr>
          <p:spPr bwMode="auto">
            <a:xfrm>
              <a:off x="3952" y="148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714" name="Rectangle 71"/>
            <p:cNvSpPr>
              <a:spLocks noChangeArrowheads="1"/>
            </p:cNvSpPr>
            <p:nvPr/>
          </p:nvSpPr>
          <p:spPr bwMode="auto">
            <a:xfrm>
              <a:off x="3952" y="1200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1715" name="Group 72"/>
            <p:cNvGrpSpPr>
              <a:grpSpLocks/>
            </p:cNvGrpSpPr>
            <p:nvPr/>
          </p:nvGrpSpPr>
          <p:grpSpPr bwMode="auto">
            <a:xfrm flipH="1">
              <a:off x="3952" y="1661"/>
              <a:ext cx="103" cy="115"/>
              <a:chOff x="1827" y="2496"/>
              <a:chExt cx="93" cy="96"/>
            </a:xfrm>
          </p:grpSpPr>
          <p:sp>
            <p:nvSpPr>
              <p:cNvPr id="717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43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16" name="Group 75"/>
            <p:cNvGrpSpPr>
              <a:grpSpLocks/>
            </p:cNvGrpSpPr>
            <p:nvPr/>
          </p:nvGrpSpPr>
          <p:grpSpPr bwMode="auto">
            <a:xfrm flipH="1" flipV="1">
              <a:off x="3952" y="1200"/>
              <a:ext cx="103" cy="115"/>
              <a:chOff x="1827" y="2496"/>
              <a:chExt cx="93" cy="96"/>
            </a:xfrm>
          </p:grpSpPr>
          <p:sp>
            <p:nvSpPr>
              <p:cNvPr id="717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41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717" name="Text Box 78"/>
            <p:cNvSpPr txBox="1">
              <a:spLocks noChangeArrowheads="1"/>
            </p:cNvSpPr>
            <p:nvPr/>
          </p:nvSpPr>
          <p:spPr bwMode="auto">
            <a:xfrm>
              <a:off x="3986" y="127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1718" name="Text Box 79"/>
            <p:cNvSpPr txBox="1">
              <a:spLocks noChangeArrowheads="1"/>
            </p:cNvSpPr>
            <p:nvPr/>
          </p:nvSpPr>
          <p:spPr bwMode="auto">
            <a:xfrm>
              <a:off x="3986" y="153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1719" name="Line 80"/>
            <p:cNvSpPr>
              <a:spLocks noChangeShapeType="1"/>
            </p:cNvSpPr>
            <p:nvPr/>
          </p:nvSpPr>
          <p:spPr bwMode="auto">
            <a:xfrm>
              <a:off x="2448" y="288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720" name="Group 81"/>
            <p:cNvGrpSpPr>
              <a:grpSpLocks/>
            </p:cNvGrpSpPr>
            <p:nvPr/>
          </p:nvGrpSpPr>
          <p:grpSpPr bwMode="auto">
            <a:xfrm rot="16200000" flipV="1">
              <a:off x="3432" y="1759"/>
              <a:ext cx="144" cy="192"/>
              <a:chOff x="1827" y="2496"/>
              <a:chExt cx="93" cy="96"/>
            </a:xfrm>
          </p:grpSpPr>
          <p:sp>
            <p:nvSpPr>
              <p:cNvPr id="717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39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21" name="Group 84"/>
            <p:cNvGrpSpPr>
              <a:grpSpLocks/>
            </p:cNvGrpSpPr>
            <p:nvPr/>
          </p:nvGrpSpPr>
          <p:grpSpPr bwMode="auto">
            <a:xfrm rot="10800000" flipH="1">
              <a:off x="3216" y="2880"/>
              <a:ext cx="144" cy="240"/>
              <a:chOff x="1827" y="2496"/>
              <a:chExt cx="93" cy="96"/>
            </a:xfrm>
          </p:grpSpPr>
          <p:sp>
            <p:nvSpPr>
              <p:cNvPr id="717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37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1722" name="Text Box 87"/>
            <p:cNvSpPr txBox="1">
              <a:spLocks noChangeArrowheads="1"/>
            </p:cNvSpPr>
            <p:nvPr/>
          </p:nvSpPr>
          <p:spPr bwMode="auto">
            <a:xfrm>
              <a:off x="3408" y="139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1723" name="Line 88"/>
            <p:cNvSpPr>
              <a:spLocks noChangeShapeType="1"/>
            </p:cNvSpPr>
            <p:nvPr/>
          </p:nvSpPr>
          <p:spPr bwMode="auto">
            <a:xfrm flipV="1">
              <a:off x="3360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24" name="Line 89"/>
            <p:cNvSpPr>
              <a:spLocks noChangeShapeType="1"/>
            </p:cNvSpPr>
            <p:nvPr/>
          </p:nvSpPr>
          <p:spPr bwMode="auto">
            <a:xfrm flipV="1">
              <a:off x="3408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25" name="Text Box 90"/>
            <p:cNvSpPr txBox="1">
              <a:spLocks noChangeArrowheads="1"/>
            </p:cNvSpPr>
            <p:nvPr/>
          </p:nvSpPr>
          <p:spPr bwMode="auto">
            <a:xfrm>
              <a:off x="2592" y="307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1726" name="Text Box 91"/>
            <p:cNvSpPr txBox="1">
              <a:spLocks noChangeArrowheads="1"/>
            </p:cNvSpPr>
            <p:nvPr/>
          </p:nvSpPr>
          <p:spPr bwMode="auto">
            <a:xfrm>
              <a:off x="384" y="24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1727" name="Text Box 92"/>
            <p:cNvSpPr txBox="1">
              <a:spLocks noChangeArrowheads="1"/>
            </p:cNvSpPr>
            <p:nvPr/>
          </p:nvSpPr>
          <p:spPr bwMode="auto">
            <a:xfrm>
              <a:off x="2688" y="345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1728" name="Text Box 93"/>
            <p:cNvSpPr txBox="1">
              <a:spLocks noChangeArrowheads="1"/>
            </p:cNvSpPr>
            <p:nvPr/>
          </p:nvSpPr>
          <p:spPr bwMode="auto">
            <a:xfrm>
              <a:off x="2592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1729" name="Text Box 94"/>
            <p:cNvSpPr txBox="1">
              <a:spLocks noChangeArrowheads="1"/>
            </p:cNvSpPr>
            <p:nvPr/>
          </p:nvSpPr>
          <p:spPr bwMode="auto">
            <a:xfrm>
              <a:off x="4464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1730" name="Text Box 95"/>
            <p:cNvSpPr txBox="1">
              <a:spLocks noChangeArrowheads="1"/>
            </p:cNvSpPr>
            <p:nvPr/>
          </p:nvSpPr>
          <p:spPr bwMode="auto">
            <a:xfrm>
              <a:off x="816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1731" name="Group 96"/>
            <p:cNvGrpSpPr>
              <a:grpSpLocks/>
            </p:cNvGrpSpPr>
            <p:nvPr/>
          </p:nvGrpSpPr>
          <p:grpSpPr bwMode="auto">
            <a:xfrm rot="5400000">
              <a:off x="1440" y="2832"/>
              <a:ext cx="192" cy="288"/>
              <a:chOff x="1920" y="3600"/>
              <a:chExt cx="144" cy="96"/>
            </a:xfrm>
          </p:grpSpPr>
          <p:grpSp>
            <p:nvGrpSpPr>
              <p:cNvPr id="71732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1734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1735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1733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9ECB2CD-9F75-46F8-B513-43555DB63B89}" type="slidenum">
              <a:rPr lang="en-US"/>
              <a:pPr>
                <a:defRPr/>
              </a:pPr>
              <a:t>400</a:t>
            </a:fld>
            <a:endParaRPr lang="en-US" dirty="0"/>
          </a:p>
        </p:txBody>
      </p:sp>
      <p:sp>
        <p:nvSpPr>
          <p:cNvPr id="2457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4th ITERATION (cont'd)</a:t>
            </a:r>
          </a:p>
        </p:txBody>
      </p:sp>
      <p:graphicFrame>
        <p:nvGraphicFramePr>
          <p:cNvPr id="32770" name="Object 4" descr="This is a picture of the burn time clock showing 1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52024047"/>
              </p:ext>
            </p:extLst>
          </p:nvPr>
        </p:nvGraphicFramePr>
        <p:xfrm>
          <a:off x="1295400" y="3878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878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605588" y="35099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D656158-7FFA-4CF2-8269-E1073CC5D534}" type="slidenum">
              <a:rPr lang="en-US"/>
              <a:pPr>
                <a:defRPr/>
              </a:pPr>
              <a:t>347</a:t>
            </a:fld>
            <a:endParaRPr lang="en-US" dirty="0"/>
          </a:p>
        </p:txBody>
      </p:sp>
      <p:sp>
        <p:nvSpPr>
          <p:cNvPr id="49155" name="Rectangle 214"/>
          <p:cNvSpPr>
            <a:spLocks noChangeArrowheads="1"/>
          </p:cNvSpPr>
          <p:nvPr/>
        </p:nvSpPr>
        <p:spPr bwMode="auto">
          <a:xfrm>
            <a:off x="0" y="0"/>
            <a:ext cx="9144000" cy="6477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9156" name="Text Box 209"/>
          <p:cNvSpPr txBox="1">
            <a:spLocks noChangeArrowheads="1"/>
          </p:cNvSpPr>
          <p:nvPr/>
        </p:nvSpPr>
        <p:spPr bwMode="auto">
          <a:xfrm>
            <a:off x="8458200" y="228600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latin typeface="Arial" charset="0"/>
              </a:rPr>
              <a:t>N</a:t>
            </a:r>
          </a:p>
        </p:txBody>
      </p:sp>
      <p:grpSp>
        <p:nvGrpSpPr>
          <p:cNvPr id="49157" name="Group 215"/>
          <p:cNvGrpSpPr>
            <a:grpSpLocks/>
          </p:cNvGrpSpPr>
          <p:nvPr/>
        </p:nvGrpSpPr>
        <p:grpSpPr bwMode="auto">
          <a:xfrm>
            <a:off x="228600" y="228600"/>
            <a:ext cx="8686800" cy="5562600"/>
            <a:chOff x="96" y="144"/>
            <a:chExt cx="5520" cy="3984"/>
          </a:xfrm>
        </p:grpSpPr>
        <p:sp>
          <p:nvSpPr>
            <p:cNvPr id="49158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59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0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1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2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3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164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49363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4936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68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9364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4936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66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49165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6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7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8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69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0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171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493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62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172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3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4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5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6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7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8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79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0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1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2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3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4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185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49351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9352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9353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4935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60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9354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4935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58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55" name="Text Box 46"/>
              <p:cNvSpPr txBox="1">
                <a:spLocks noChangeArrowheads="1"/>
              </p:cNvSpPr>
              <p:nvPr/>
            </p:nvSpPr>
            <p:spPr bwMode="auto">
              <a:xfrm>
                <a:off x="4841" y="3058"/>
                <a:ext cx="287" cy="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9356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49186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4934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50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187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493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48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188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49189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49190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49191" name="Text Box 57"/>
            <p:cNvSpPr txBox="1">
              <a:spLocks noChangeArrowheads="1"/>
            </p:cNvSpPr>
            <p:nvPr/>
          </p:nvSpPr>
          <p:spPr bwMode="auto">
            <a:xfrm>
              <a:off x="4129" y="3791"/>
              <a:ext cx="383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49192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49193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49194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95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96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97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98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99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200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49201" name="Text Box 67"/>
            <p:cNvSpPr txBox="1">
              <a:spLocks noChangeArrowheads="1"/>
            </p:cNvSpPr>
            <p:nvPr/>
          </p:nvSpPr>
          <p:spPr bwMode="auto">
            <a:xfrm>
              <a:off x="2496" y="672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49202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493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46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203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204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493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44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05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493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42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06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49337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39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40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38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07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49333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35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36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34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208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209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49327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4933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32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9328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4932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30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9210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49323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25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26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24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211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212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49213" name="Text Box 103"/>
            <p:cNvSpPr txBox="1">
              <a:spLocks noChangeArrowheads="1"/>
            </p:cNvSpPr>
            <p:nvPr/>
          </p:nvSpPr>
          <p:spPr bwMode="auto">
            <a:xfrm>
              <a:off x="1248" y="720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49214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49319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21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22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20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15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49315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17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18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16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16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49311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13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14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12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17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49307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09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10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08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18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49303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05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06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04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19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49299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301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302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300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0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49295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97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98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96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1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49291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93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94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92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2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49287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89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90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88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3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49283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85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86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84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4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49279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81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82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80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5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49275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77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78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76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6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492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74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7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49269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9271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72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9270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9228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49241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49255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49263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49264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5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6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7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8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49256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49257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49258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59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0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1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9262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49242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3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4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5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6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7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8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9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50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51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52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53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49254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229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49230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231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492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40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9232" name="Text Box 206"/>
            <p:cNvSpPr txBox="1">
              <a:spLocks noChangeArrowheads="1"/>
            </p:cNvSpPr>
            <p:nvPr/>
          </p:nvSpPr>
          <p:spPr bwMode="auto">
            <a:xfrm>
              <a:off x="1297" y="1153"/>
              <a:ext cx="57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49233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234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235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8" cy="24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49236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8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49237" name="Text Box 212"/>
            <p:cNvSpPr txBox="1">
              <a:spLocks noChangeArrowheads="1"/>
            </p:cNvSpPr>
            <p:nvPr/>
          </p:nvSpPr>
          <p:spPr bwMode="auto">
            <a:xfrm>
              <a:off x="4415" y="1872"/>
              <a:ext cx="458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49238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2" cy="24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761E002-E5EC-40A1-9518-B20248D104D8}" type="slidenum">
              <a:rPr lang="en-US"/>
              <a:pPr>
                <a:defRPr/>
              </a:pPr>
              <a:t>401</a:t>
            </a:fld>
            <a:endParaRPr lang="en-US" dirty="0"/>
          </a:p>
        </p:txBody>
      </p:sp>
      <p:pic>
        <p:nvPicPr>
          <p:cNvPr id="33796" name="Picture 2" descr="This is a picture of the front and side of the same bank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3"/>
          <p:cNvSpPr txBox="1">
            <a:spLocks noChangeArrowheads="1"/>
          </p:cNvSpPr>
          <p:nvPr/>
        </p:nvSpPr>
        <p:spPr bwMode="auto">
          <a:xfrm>
            <a:off x="6400800" y="3429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33798" name="Text Box 4"/>
          <p:cNvSpPr txBox="1">
            <a:spLocks noChangeArrowheads="1"/>
          </p:cNvSpPr>
          <p:nvPr/>
        </p:nvSpPr>
        <p:spPr bwMode="auto">
          <a:xfrm>
            <a:off x="1752600" y="35052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3794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334639"/>
              </p:ext>
            </p:extLst>
          </p:nvPr>
        </p:nvGraphicFramePr>
        <p:xfrm>
          <a:off x="1028700" y="5727700"/>
          <a:ext cx="58054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5727700"/>
                        <a:ext cx="5805488" cy="1063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57435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0A3D853-C83D-4DA4-A4E9-D16A38868E20}" type="slidenum">
              <a:rPr lang="en-US"/>
              <a:pPr>
                <a:defRPr/>
              </a:pPr>
              <a:t>402</a:t>
            </a:fld>
            <a:endParaRPr lang="en-US" dirty="0"/>
          </a:p>
        </p:txBody>
      </p:sp>
      <p:pic>
        <p:nvPicPr>
          <p:cNvPr id="34820" name="Picture 2" descr="This is a picture of the back of the same bank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37338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7620000" y="2286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4818" name="Object 7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052500"/>
              </p:ext>
            </p:extLst>
          </p:nvPr>
        </p:nvGraphicFramePr>
        <p:xfrm>
          <a:off x="1157288" y="5737225"/>
          <a:ext cx="5805487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8" y="5737225"/>
                        <a:ext cx="5805487" cy="1063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5886450" y="5386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F97D926-B92C-4164-A61D-9026A920A7B5}" type="slidenum">
              <a:rPr lang="en-US"/>
              <a:pPr>
                <a:defRPr/>
              </a:pPr>
              <a:t>403</a:t>
            </a:fld>
            <a:endParaRPr lang="en-US" dirty="0"/>
          </a:p>
        </p:txBody>
      </p:sp>
      <p:pic>
        <p:nvPicPr>
          <p:cNvPr id="35844" name="Picture 2" descr="This is a picture of the front of the same bank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32004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35846" name="Text Box 4"/>
          <p:cNvSpPr txBox="1">
            <a:spLocks noChangeArrowheads="1"/>
          </p:cNvSpPr>
          <p:nvPr/>
        </p:nvSpPr>
        <p:spPr bwMode="auto">
          <a:xfrm>
            <a:off x="8001000" y="3657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5842" name="Object 7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830033"/>
              </p:ext>
            </p:extLst>
          </p:nvPr>
        </p:nvGraphicFramePr>
        <p:xfrm>
          <a:off x="1214438" y="5741988"/>
          <a:ext cx="5805487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5741988"/>
                        <a:ext cx="5805487" cy="1063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7" name="Text Box 8"/>
          <p:cNvSpPr txBox="1">
            <a:spLocks noChangeArrowheads="1"/>
          </p:cNvSpPr>
          <p:nvPr/>
        </p:nvSpPr>
        <p:spPr bwMode="auto">
          <a:xfrm>
            <a:off x="5929313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F949E5A-FCB2-4F90-B314-418993E831A5}" type="slidenum">
              <a:rPr lang="en-US"/>
              <a:pPr>
                <a:defRPr/>
              </a:pPr>
              <a:t>404</a:t>
            </a:fld>
            <a:endParaRPr lang="en-US" dirty="0"/>
          </a:p>
        </p:txBody>
      </p:sp>
      <p:sp>
        <p:nvSpPr>
          <p:cNvPr id="72707" name="Rectangle 214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2708" name="Group 216"/>
          <p:cNvGrpSpPr>
            <a:grpSpLocks/>
          </p:cNvGrpSpPr>
          <p:nvPr/>
        </p:nvGrpSpPr>
        <p:grpSpPr bwMode="auto">
          <a:xfrm>
            <a:off x="152400" y="228600"/>
            <a:ext cx="8763000" cy="5791200"/>
            <a:chOff x="96" y="144"/>
            <a:chExt cx="5568" cy="3984"/>
          </a:xfrm>
        </p:grpSpPr>
        <p:sp>
          <p:nvSpPr>
            <p:cNvPr id="72709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0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1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2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3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4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15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72915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7291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20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2916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7291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18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2716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7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8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19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0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1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22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7291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14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23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4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5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6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7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8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29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0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1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2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3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4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5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36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72903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2904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2905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7291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12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2906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7290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910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907" name="Text Box 46"/>
              <p:cNvSpPr txBox="1">
                <a:spLocks noChangeArrowheads="1"/>
              </p:cNvSpPr>
              <p:nvPr/>
            </p:nvSpPr>
            <p:spPr bwMode="auto">
              <a:xfrm>
                <a:off x="4841" y="3058"/>
                <a:ext cx="288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2908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9"/>
                <a:ext cx="288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72737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729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02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38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728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00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39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2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72740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72741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72742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4" cy="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72743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72744" name="Text Box 59"/>
            <p:cNvSpPr txBox="1">
              <a:spLocks noChangeArrowheads="1"/>
            </p:cNvSpPr>
            <p:nvPr/>
          </p:nvSpPr>
          <p:spPr bwMode="auto">
            <a:xfrm>
              <a:off x="4224" y="3456"/>
              <a:ext cx="528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72745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46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47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48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49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50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51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72752" name="Text Box 67"/>
            <p:cNvSpPr txBox="1">
              <a:spLocks noChangeArrowheads="1"/>
            </p:cNvSpPr>
            <p:nvPr/>
          </p:nvSpPr>
          <p:spPr bwMode="auto">
            <a:xfrm>
              <a:off x="2495" y="671"/>
              <a:ext cx="577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72753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728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98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54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55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728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96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56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728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94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57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72889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91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92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90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58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72885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87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88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86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59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60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72879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7288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84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2880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7288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82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2761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72875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77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78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76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62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63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72764" name="Text Box 103"/>
            <p:cNvSpPr txBox="1">
              <a:spLocks noChangeArrowheads="1"/>
            </p:cNvSpPr>
            <p:nvPr/>
          </p:nvSpPr>
          <p:spPr bwMode="auto">
            <a:xfrm>
              <a:off x="1248" y="720"/>
              <a:ext cx="576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72765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72871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73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74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72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6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72867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69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70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68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7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72863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65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66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64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8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72859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61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62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60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69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72855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57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58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56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0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72851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53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54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52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1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72847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49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50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48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2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72843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45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46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44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3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72839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41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42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40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4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72835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37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38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36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5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72831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33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34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32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6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72827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29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30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28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7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7282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26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8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72821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2823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824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2822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79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72793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2807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2815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2816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7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8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9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20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2808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2809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2810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1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2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3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2814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2794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5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6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7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8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9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0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1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2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3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4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5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2806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80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72781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82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727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2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83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7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72784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5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86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72787" name="Text Box 210"/>
            <p:cNvSpPr txBox="1">
              <a:spLocks noChangeArrowheads="1"/>
            </p:cNvSpPr>
            <p:nvPr/>
          </p:nvSpPr>
          <p:spPr bwMode="auto">
            <a:xfrm>
              <a:off x="2688" y="3744"/>
              <a:ext cx="458" cy="235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2788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8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2789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8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2790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52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D086E00-7772-4A3D-A8BB-9CDC92C32CA0}" type="slidenum">
              <a:rPr lang="en-US"/>
              <a:pPr>
                <a:defRPr/>
              </a:pPr>
              <a:t>405</a:t>
            </a:fld>
            <a:endParaRPr lang="en-US" dirty="0"/>
          </a:p>
        </p:txBody>
      </p:sp>
      <p:sp>
        <p:nvSpPr>
          <p:cNvPr id="36868" name="Rectangle 173"/>
          <p:cNvSpPr>
            <a:spLocks noChangeArrowheads="1"/>
          </p:cNvSpPr>
          <p:nvPr/>
        </p:nvSpPr>
        <p:spPr bwMode="auto">
          <a:xfrm>
            <a:off x="0" y="0"/>
            <a:ext cx="9144000" cy="579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6869" name="Group 174"/>
          <p:cNvGrpSpPr>
            <a:grpSpLocks/>
          </p:cNvGrpSpPr>
          <p:nvPr/>
        </p:nvGrpSpPr>
        <p:grpSpPr bwMode="auto">
          <a:xfrm>
            <a:off x="574675" y="228600"/>
            <a:ext cx="7273925" cy="5334000"/>
            <a:chOff x="288" y="336"/>
            <a:chExt cx="4582" cy="3360"/>
          </a:xfrm>
        </p:grpSpPr>
        <p:sp>
          <p:nvSpPr>
            <p:cNvPr id="36871" name="Line 2"/>
            <p:cNvSpPr>
              <a:spLocks noChangeShapeType="1"/>
            </p:cNvSpPr>
            <p:nvPr/>
          </p:nvSpPr>
          <p:spPr bwMode="auto">
            <a:xfrm>
              <a:off x="153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2" name="Line 3"/>
            <p:cNvSpPr>
              <a:spLocks noChangeShapeType="1"/>
            </p:cNvSpPr>
            <p:nvPr/>
          </p:nvSpPr>
          <p:spPr bwMode="auto">
            <a:xfrm rot="5400000">
              <a:off x="300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3" name="Line 4"/>
            <p:cNvSpPr>
              <a:spLocks noChangeShapeType="1"/>
            </p:cNvSpPr>
            <p:nvPr/>
          </p:nvSpPr>
          <p:spPr bwMode="auto">
            <a:xfrm>
              <a:off x="2448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4" name="Line 5"/>
            <p:cNvSpPr>
              <a:spLocks noChangeShapeType="1"/>
            </p:cNvSpPr>
            <p:nvPr/>
          </p:nvSpPr>
          <p:spPr bwMode="auto">
            <a:xfrm>
              <a:off x="3360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5" name="Line 6"/>
            <p:cNvSpPr>
              <a:spLocks noChangeShapeType="1"/>
            </p:cNvSpPr>
            <p:nvPr/>
          </p:nvSpPr>
          <p:spPr bwMode="auto">
            <a:xfrm>
              <a:off x="2448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6" name="Line 7"/>
            <p:cNvSpPr>
              <a:spLocks noChangeShapeType="1"/>
            </p:cNvSpPr>
            <p:nvPr/>
          </p:nvSpPr>
          <p:spPr bwMode="auto">
            <a:xfrm>
              <a:off x="3360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7" name="Line 8"/>
            <p:cNvSpPr>
              <a:spLocks noChangeShapeType="1"/>
            </p:cNvSpPr>
            <p:nvPr/>
          </p:nvSpPr>
          <p:spPr bwMode="auto">
            <a:xfrm>
              <a:off x="1536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78" name="Line 9"/>
            <p:cNvSpPr>
              <a:spLocks noChangeShapeType="1"/>
            </p:cNvSpPr>
            <p:nvPr/>
          </p:nvSpPr>
          <p:spPr bwMode="auto">
            <a:xfrm rot="5400000">
              <a:off x="264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879" name="Group 10"/>
            <p:cNvGrpSpPr>
              <a:grpSpLocks/>
            </p:cNvGrpSpPr>
            <p:nvPr/>
          </p:nvGrpSpPr>
          <p:grpSpPr bwMode="auto">
            <a:xfrm rot="5400000">
              <a:off x="1416" y="2664"/>
              <a:ext cx="240" cy="96"/>
              <a:chOff x="1920" y="3600"/>
              <a:chExt cx="144" cy="96"/>
            </a:xfrm>
          </p:grpSpPr>
          <p:grpSp>
            <p:nvGrpSpPr>
              <p:cNvPr id="3703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3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3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3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0" name="Group 15"/>
            <p:cNvGrpSpPr>
              <a:grpSpLocks/>
            </p:cNvGrpSpPr>
            <p:nvPr/>
          </p:nvGrpSpPr>
          <p:grpSpPr bwMode="auto">
            <a:xfrm rot="5400000">
              <a:off x="1416" y="2088"/>
              <a:ext cx="240" cy="96"/>
              <a:chOff x="1920" y="3600"/>
              <a:chExt cx="144" cy="96"/>
            </a:xfrm>
          </p:grpSpPr>
          <p:grpSp>
            <p:nvGrpSpPr>
              <p:cNvPr id="3703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3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3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3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1" name="Group 20"/>
            <p:cNvGrpSpPr>
              <a:grpSpLocks/>
            </p:cNvGrpSpPr>
            <p:nvPr/>
          </p:nvGrpSpPr>
          <p:grpSpPr bwMode="auto">
            <a:xfrm rot="5400000">
              <a:off x="1416" y="1512"/>
              <a:ext cx="240" cy="96"/>
              <a:chOff x="1920" y="3600"/>
              <a:chExt cx="144" cy="96"/>
            </a:xfrm>
          </p:grpSpPr>
          <p:grpSp>
            <p:nvGrpSpPr>
              <p:cNvPr id="3702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3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3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2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2" name="Group 25"/>
            <p:cNvGrpSpPr>
              <a:grpSpLocks/>
            </p:cNvGrpSpPr>
            <p:nvPr/>
          </p:nvGrpSpPr>
          <p:grpSpPr bwMode="auto">
            <a:xfrm rot="5400000">
              <a:off x="1416" y="984"/>
              <a:ext cx="240" cy="96"/>
              <a:chOff x="1920" y="3600"/>
              <a:chExt cx="144" cy="96"/>
            </a:xfrm>
          </p:grpSpPr>
          <p:grpSp>
            <p:nvGrpSpPr>
              <p:cNvPr id="3702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2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2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2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3" name="Group 30"/>
            <p:cNvGrpSpPr>
              <a:grpSpLocks/>
            </p:cNvGrpSpPr>
            <p:nvPr/>
          </p:nvGrpSpPr>
          <p:grpSpPr bwMode="auto">
            <a:xfrm rot="5400000">
              <a:off x="4152" y="2616"/>
              <a:ext cx="240" cy="96"/>
              <a:chOff x="1920" y="3600"/>
              <a:chExt cx="144" cy="96"/>
            </a:xfrm>
          </p:grpSpPr>
          <p:grpSp>
            <p:nvGrpSpPr>
              <p:cNvPr id="3702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2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2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2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4" name="Group 35"/>
            <p:cNvGrpSpPr>
              <a:grpSpLocks/>
            </p:cNvGrpSpPr>
            <p:nvPr/>
          </p:nvGrpSpPr>
          <p:grpSpPr bwMode="auto">
            <a:xfrm rot="5400000">
              <a:off x="4152" y="2040"/>
              <a:ext cx="240" cy="96"/>
              <a:chOff x="1920" y="3600"/>
              <a:chExt cx="144" cy="96"/>
            </a:xfrm>
          </p:grpSpPr>
          <p:grpSp>
            <p:nvGrpSpPr>
              <p:cNvPr id="3701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1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1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1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5" name="Group 40"/>
            <p:cNvGrpSpPr>
              <a:grpSpLocks/>
            </p:cNvGrpSpPr>
            <p:nvPr/>
          </p:nvGrpSpPr>
          <p:grpSpPr bwMode="auto">
            <a:xfrm rot="5400000">
              <a:off x="4152" y="1464"/>
              <a:ext cx="240" cy="96"/>
              <a:chOff x="1920" y="3600"/>
              <a:chExt cx="144" cy="96"/>
            </a:xfrm>
          </p:grpSpPr>
          <p:grpSp>
            <p:nvGrpSpPr>
              <p:cNvPr id="3701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1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1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1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6" name="Group 45"/>
            <p:cNvGrpSpPr>
              <a:grpSpLocks/>
            </p:cNvGrpSpPr>
            <p:nvPr/>
          </p:nvGrpSpPr>
          <p:grpSpPr bwMode="auto">
            <a:xfrm rot="5400000">
              <a:off x="4152" y="936"/>
              <a:ext cx="240" cy="96"/>
              <a:chOff x="1920" y="3600"/>
              <a:chExt cx="144" cy="96"/>
            </a:xfrm>
          </p:grpSpPr>
          <p:grpSp>
            <p:nvGrpSpPr>
              <p:cNvPr id="3700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1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1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0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7" name="Group 50"/>
            <p:cNvGrpSpPr>
              <a:grpSpLocks/>
            </p:cNvGrpSpPr>
            <p:nvPr/>
          </p:nvGrpSpPr>
          <p:grpSpPr bwMode="auto">
            <a:xfrm>
              <a:off x="1848" y="3168"/>
              <a:ext cx="240" cy="96"/>
              <a:chOff x="1920" y="3600"/>
              <a:chExt cx="144" cy="96"/>
            </a:xfrm>
          </p:grpSpPr>
          <p:grpSp>
            <p:nvGrpSpPr>
              <p:cNvPr id="3700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0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0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0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8" name="Group 55"/>
            <p:cNvGrpSpPr>
              <a:grpSpLocks/>
            </p:cNvGrpSpPr>
            <p:nvPr/>
          </p:nvGrpSpPr>
          <p:grpSpPr bwMode="auto">
            <a:xfrm>
              <a:off x="3696" y="3168"/>
              <a:ext cx="240" cy="96"/>
              <a:chOff x="1920" y="3600"/>
              <a:chExt cx="144" cy="96"/>
            </a:xfrm>
          </p:grpSpPr>
          <p:grpSp>
            <p:nvGrpSpPr>
              <p:cNvPr id="3700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700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00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700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89" name="Group 60"/>
            <p:cNvGrpSpPr>
              <a:grpSpLocks/>
            </p:cNvGrpSpPr>
            <p:nvPr/>
          </p:nvGrpSpPr>
          <p:grpSpPr bwMode="auto">
            <a:xfrm>
              <a:off x="2928" y="3600"/>
              <a:ext cx="144" cy="96"/>
              <a:chOff x="1920" y="3600"/>
              <a:chExt cx="144" cy="96"/>
            </a:xfrm>
          </p:grpSpPr>
          <p:grpSp>
            <p:nvGrpSpPr>
              <p:cNvPr id="3699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9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9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9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90" name="Group 65"/>
            <p:cNvGrpSpPr>
              <a:grpSpLocks/>
            </p:cNvGrpSpPr>
            <p:nvPr/>
          </p:nvGrpSpPr>
          <p:grpSpPr bwMode="auto">
            <a:xfrm>
              <a:off x="2736" y="3600"/>
              <a:ext cx="144" cy="96"/>
              <a:chOff x="1920" y="3600"/>
              <a:chExt cx="144" cy="96"/>
            </a:xfrm>
          </p:grpSpPr>
          <p:grpSp>
            <p:nvGrpSpPr>
              <p:cNvPr id="3699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9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9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9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91" name="Group 70"/>
            <p:cNvGrpSpPr>
              <a:grpSpLocks/>
            </p:cNvGrpSpPr>
            <p:nvPr/>
          </p:nvGrpSpPr>
          <p:grpSpPr bwMode="auto">
            <a:xfrm>
              <a:off x="1776" y="624"/>
              <a:ext cx="240" cy="96"/>
              <a:chOff x="1920" y="3600"/>
              <a:chExt cx="144" cy="96"/>
            </a:xfrm>
          </p:grpSpPr>
          <p:grpSp>
            <p:nvGrpSpPr>
              <p:cNvPr id="3698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9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9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8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92" name="Group 75"/>
            <p:cNvGrpSpPr>
              <a:grpSpLocks/>
            </p:cNvGrpSpPr>
            <p:nvPr/>
          </p:nvGrpSpPr>
          <p:grpSpPr bwMode="auto">
            <a:xfrm>
              <a:off x="2352" y="624"/>
              <a:ext cx="240" cy="96"/>
              <a:chOff x="1920" y="3600"/>
              <a:chExt cx="144" cy="96"/>
            </a:xfrm>
          </p:grpSpPr>
          <p:grpSp>
            <p:nvGrpSpPr>
              <p:cNvPr id="3698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8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8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8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93" name="Group 80"/>
            <p:cNvGrpSpPr>
              <a:grpSpLocks/>
            </p:cNvGrpSpPr>
            <p:nvPr/>
          </p:nvGrpSpPr>
          <p:grpSpPr bwMode="auto">
            <a:xfrm>
              <a:off x="3888" y="624"/>
              <a:ext cx="240" cy="96"/>
              <a:chOff x="1920" y="3600"/>
              <a:chExt cx="144" cy="96"/>
            </a:xfrm>
          </p:grpSpPr>
          <p:grpSp>
            <p:nvGrpSpPr>
              <p:cNvPr id="3698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8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8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8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894" name="Group 85"/>
            <p:cNvGrpSpPr>
              <a:grpSpLocks/>
            </p:cNvGrpSpPr>
            <p:nvPr/>
          </p:nvGrpSpPr>
          <p:grpSpPr bwMode="auto">
            <a:xfrm>
              <a:off x="3264" y="624"/>
              <a:ext cx="144" cy="96"/>
              <a:chOff x="1920" y="3600"/>
              <a:chExt cx="144" cy="96"/>
            </a:xfrm>
          </p:grpSpPr>
          <p:grpSp>
            <p:nvGrpSpPr>
              <p:cNvPr id="3697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3697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7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7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6895" name="Line 90"/>
            <p:cNvSpPr>
              <a:spLocks noChangeShapeType="1"/>
            </p:cNvSpPr>
            <p:nvPr/>
          </p:nvSpPr>
          <p:spPr bwMode="auto">
            <a:xfrm>
              <a:off x="3216" y="129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96" name="Line 91"/>
            <p:cNvSpPr>
              <a:spLocks noChangeShapeType="1"/>
            </p:cNvSpPr>
            <p:nvPr/>
          </p:nvSpPr>
          <p:spPr bwMode="auto">
            <a:xfrm>
              <a:off x="3360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897" name="Group 92"/>
            <p:cNvGrpSpPr>
              <a:grpSpLocks/>
            </p:cNvGrpSpPr>
            <p:nvPr/>
          </p:nvGrpSpPr>
          <p:grpSpPr bwMode="auto">
            <a:xfrm>
              <a:off x="2640" y="672"/>
              <a:ext cx="576" cy="320"/>
              <a:chOff x="4833" y="2993"/>
              <a:chExt cx="576" cy="320"/>
            </a:xfrm>
          </p:grpSpPr>
          <p:sp>
            <p:nvSpPr>
              <p:cNvPr id="3696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696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696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3697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7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696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3697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7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697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697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6898" name="Line 103"/>
            <p:cNvSpPr>
              <a:spLocks noChangeShapeType="1"/>
            </p:cNvSpPr>
            <p:nvPr/>
          </p:nvSpPr>
          <p:spPr bwMode="auto">
            <a:xfrm>
              <a:off x="3552" y="129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99" name="Line 104"/>
            <p:cNvSpPr>
              <a:spLocks noChangeShapeType="1"/>
            </p:cNvSpPr>
            <p:nvPr/>
          </p:nvSpPr>
          <p:spPr bwMode="auto">
            <a:xfrm>
              <a:off x="3744" y="129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0" name="Line 105"/>
            <p:cNvSpPr>
              <a:spLocks noChangeShapeType="1"/>
            </p:cNvSpPr>
            <p:nvPr/>
          </p:nvSpPr>
          <p:spPr bwMode="auto">
            <a:xfrm>
              <a:off x="3216" y="96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1" name="Line 106"/>
            <p:cNvSpPr>
              <a:spLocks noChangeShapeType="1"/>
            </p:cNvSpPr>
            <p:nvPr/>
          </p:nvSpPr>
          <p:spPr bwMode="auto">
            <a:xfrm>
              <a:off x="2448" y="187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2" name="Line 107"/>
            <p:cNvSpPr>
              <a:spLocks noChangeShapeType="1"/>
            </p:cNvSpPr>
            <p:nvPr/>
          </p:nvSpPr>
          <p:spPr bwMode="auto">
            <a:xfrm>
              <a:off x="3360" y="235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3" name="Line 108"/>
            <p:cNvSpPr>
              <a:spLocks noChangeShapeType="1"/>
            </p:cNvSpPr>
            <p:nvPr/>
          </p:nvSpPr>
          <p:spPr bwMode="auto">
            <a:xfrm>
              <a:off x="2448" y="264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4" name="Line 109"/>
            <p:cNvSpPr>
              <a:spLocks noChangeShapeType="1"/>
            </p:cNvSpPr>
            <p:nvPr/>
          </p:nvSpPr>
          <p:spPr bwMode="auto">
            <a:xfrm>
              <a:off x="1536" y="187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5" name="Line 110"/>
            <p:cNvSpPr>
              <a:spLocks noChangeShapeType="1"/>
            </p:cNvSpPr>
            <p:nvPr/>
          </p:nvSpPr>
          <p:spPr bwMode="auto">
            <a:xfrm>
              <a:off x="2304" y="67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06" name="Text Box 111"/>
            <p:cNvSpPr txBox="1">
              <a:spLocks noChangeArrowheads="1"/>
            </p:cNvSpPr>
            <p:nvPr/>
          </p:nvSpPr>
          <p:spPr bwMode="auto">
            <a:xfrm>
              <a:off x="3456" y="86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36907" name="Text Box 112"/>
            <p:cNvSpPr txBox="1">
              <a:spLocks noChangeArrowheads="1"/>
            </p:cNvSpPr>
            <p:nvPr/>
          </p:nvSpPr>
          <p:spPr bwMode="auto">
            <a:xfrm>
              <a:off x="3504" y="267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36908" name="Text Box 113"/>
            <p:cNvSpPr txBox="1">
              <a:spLocks noChangeArrowheads="1"/>
            </p:cNvSpPr>
            <p:nvPr/>
          </p:nvSpPr>
          <p:spPr bwMode="auto">
            <a:xfrm>
              <a:off x="2592" y="307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36909" name="Text Box 114"/>
            <p:cNvSpPr txBox="1">
              <a:spLocks noChangeArrowheads="1"/>
            </p:cNvSpPr>
            <p:nvPr/>
          </p:nvSpPr>
          <p:spPr bwMode="auto">
            <a:xfrm>
              <a:off x="1632" y="23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36910" name="Text Box 115"/>
            <p:cNvSpPr txBox="1">
              <a:spLocks noChangeArrowheads="1"/>
            </p:cNvSpPr>
            <p:nvPr/>
          </p:nvSpPr>
          <p:spPr bwMode="auto">
            <a:xfrm>
              <a:off x="1632" y="139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36911" name="Text Box 116"/>
            <p:cNvSpPr txBox="1">
              <a:spLocks noChangeArrowheads="1"/>
            </p:cNvSpPr>
            <p:nvPr/>
          </p:nvSpPr>
          <p:spPr bwMode="auto">
            <a:xfrm>
              <a:off x="1632" y="86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36912" name="Line 117"/>
            <p:cNvSpPr>
              <a:spLocks noChangeShapeType="1"/>
            </p:cNvSpPr>
            <p:nvPr/>
          </p:nvSpPr>
          <p:spPr bwMode="auto">
            <a:xfrm>
              <a:off x="1536" y="12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913" name="Group 118"/>
            <p:cNvGrpSpPr>
              <a:grpSpLocks/>
            </p:cNvGrpSpPr>
            <p:nvPr/>
          </p:nvGrpSpPr>
          <p:grpSpPr bwMode="auto">
            <a:xfrm rot="10800000">
              <a:off x="3360" y="2400"/>
              <a:ext cx="144" cy="192"/>
              <a:chOff x="1827" y="2496"/>
              <a:chExt cx="93" cy="96"/>
            </a:xfrm>
          </p:grpSpPr>
          <p:sp>
            <p:nvSpPr>
              <p:cNvPr id="369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6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914" name="Group 121"/>
            <p:cNvGrpSpPr>
              <a:grpSpLocks/>
            </p:cNvGrpSpPr>
            <p:nvPr/>
          </p:nvGrpSpPr>
          <p:grpSpPr bwMode="auto">
            <a:xfrm rot="5400000">
              <a:off x="3288" y="1128"/>
              <a:ext cx="144" cy="192"/>
              <a:chOff x="1827" y="2496"/>
              <a:chExt cx="93" cy="96"/>
            </a:xfrm>
          </p:grpSpPr>
          <p:sp>
            <p:nvSpPr>
              <p:cNvPr id="369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6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915" name="Group 124"/>
            <p:cNvGrpSpPr>
              <a:grpSpLocks/>
            </p:cNvGrpSpPr>
            <p:nvPr/>
          </p:nvGrpSpPr>
          <p:grpSpPr bwMode="auto">
            <a:xfrm rot="10800000" flipH="1">
              <a:off x="2304" y="1920"/>
              <a:ext cx="144" cy="192"/>
              <a:chOff x="1827" y="2496"/>
              <a:chExt cx="93" cy="96"/>
            </a:xfrm>
          </p:grpSpPr>
          <p:sp>
            <p:nvSpPr>
              <p:cNvPr id="369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6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916" name="Group 127"/>
            <p:cNvGrpSpPr>
              <a:grpSpLocks/>
            </p:cNvGrpSpPr>
            <p:nvPr/>
          </p:nvGrpSpPr>
          <p:grpSpPr bwMode="auto">
            <a:xfrm rot="10800000" flipH="1">
              <a:off x="2167" y="1344"/>
              <a:ext cx="144" cy="192"/>
              <a:chOff x="1827" y="2496"/>
              <a:chExt cx="93" cy="96"/>
            </a:xfrm>
          </p:grpSpPr>
          <p:sp>
            <p:nvSpPr>
              <p:cNvPr id="3695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5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91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056"/>
              <a:ext cx="144" cy="192"/>
              <a:chOff x="1827" y="2496"/>
              <a:chExt cx="93" cy="96"/>
            </a:xfrm>
          </p:grpSpPr>
          <p:sp>
            <p:nvSpPr>
              <p:cNvPr id="3695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5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918" name="Group 133"/>
            <p:cNvGrpSpPr>
              <a:grpSpLocks/>
            </p:cNvGrpSpPr>
            <p:nvPr/>
          </p:nvGrpSpPr>
          <p:grpSpPr bwMode="auto">
            <a:xfrm rot="16200000" flipV="1">
              <a:off x="2520" y="2616"/>
              <a:ext cx="144" cy="192"/>
              <a:chOff x="1827" y="2496"/>
              <a:chExt cx="93" cy="96"/>
            </a:xfrm>
          </p:grpSpPr>
          <p:sp>
            <p:nvSpPr>
              <p:cNvPr id="369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95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6919" name="Text Box 136"/>
            <p:cNvSpPr txBox="1">
              <a:spLocks noChangeArrowheads="1"/>
            </p:cNvSpPr>
            <p:nvPr/>
          </p:nvSpPr>
          <p:spPr bwMode="auto">
            <a:xfrm>
              <a:off x="3696" y="171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36920" name="Group 137"/>
            <p:cNvGrpSpPr>
              <a:grpSpLocks/>
            </p:cNvGrpSpPr>
            <p:nvPr/>
          </p:nvGrpSpPr>
          <p:grpSpPr bwMode="auto">
            <a:xfrm flipV="1">
              <a:off x="2640" y="1872"/>
              <a:ext cx="336" cy="288"/>
              <a:chOff x="2016" y="3408"/>
              <a:chExt cx="336" cy="288"/>
            </a:xfrm>
          </p:grpSpPr>
          <p:grpSp>
            <p:nvGrpSpPr>
              <p:cNvPr id="3694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3694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94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5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5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5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5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694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3694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94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4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4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4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694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36921" name="Line 152"/>
            <p:cNvSpPr>
              <a:spLocks noChangeShapeType="1"/>
            </p:cNvSpPr>
            <p:nvPr/>
          </p:nvSpPr>
          <p:spPr bwMode="auto">
            <a:xfrm rot="5400000">
              <a:off x="2832" y="16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2" name="Line 153"/>
            <p:cNvSpPr>
              <a:spLocks noChangeShapeType="1"/>
            </p:cNvSpPr>
            <p:nvPr/>
          </p:nvSpPr>
          <p:spPr bwMode="auto">
            <a:xfrm rot="5400000" flipV="1">
              <a:off x="3024" y="187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165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4" name="Line 155"/>
            <p:cNvSpPr>
              <a:spLocks noChangeShapeType="1"/>
            </p:cNvSpPr>
            <p:nvPr/>
          </p:nvSpPr>
          <p:spPr bwMode="auto">
            <a:xfrm rot="10800000" flipV="1">
              <a:off x="3024" y="148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5" name="Line 156"/>
            <p:cNvSpPr>
              <a:spLocks noChangeShapeType="1"/>
            </p:cNvSpPr>
            <p:nvPr/>
          </p:nvSpPr>
          <p:spPr bwMode="auto">
            <a:xfrm rot="10800000" flipV="1">
              <a:off x="3024" y="163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6" name="Line 157"/>
            <p:cNvSpPr>
              <a:spLocks noChangeShapeType="1"/>
            </p:cNvSpPr>
            <p:nvPr/>
          </p:nvSpPr>
          <p:spPr bwMode="auto">
            <a:xfrm rot="10800000" flipV="1">
              <a:off x="3024" y="177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7" name="Line 158"/>
            <p:cNvSpPr>
              <a:spLocks noChangeShapeType="1"/>
            </p:cNvSpPr>
            <p:nvPr/>
          </p:nvSpPr>
          <p:spPr bwMode="auto">
            <a:xfrm rot="10800000" flipV="1">
              <a:off x="2976" y="153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8" name="Line 159"/>
            <p:cNvSpPr>
              <a:spLocks noChangeShapeType="1"/>
            </p:cNvSpPr>
            <p:nvPr/>
          </p:nvSpPr>
          <p:spPr bwMode="auto">
            <a:xfrm rot="10800000" flipV="1">
              <a:off x="2976" y="163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29" name="Line 160"/>
            <p:cNvSpPr>
              <a:spLocks noChangeShapeType="1"/>
            </p:cNvSpPr>
            <p:nvPr/>
          </p:nvSpPr>
          <p:spPr bwMode="auto">
            <a:xfrm rot="10800000" flipV="1">
              <a:off x="2976" y="168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30" name="Line 161"/>
            <p:cNvSpPr>
              <a:spLocks noChangeShapeType="1"/>
            </p:cNvSpPr>
            <p:nvPr/>
          </p:nvSpPr>
          <p:spPr bwMode="auto">
            <a:xfrm rot="10800000" flipV="1">
              <a:off x="2976" y="177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31" name="Line 162"/>
            <p:cNvSpPr>
              <a:spLocks noChangeShapeType="1"/>
            </p:cNvSpPr>
            <p:nvPr/>
          </p:nvSpPr>
          <p:spPr bwMode="auto">
            <a:xfrm rot="5400000" flipV="1">
              <a:off x="2832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32" name="Text Box 163"/>
            <p:cNvSpPr txBox="1">
              <a:spLocks noChangeArrowheads="1"/>
            </p:cNvSpPr>
            <p:nvPr/>
          </p:nvSpPr>
          <p:spPr bwMode="auto">
            <a:xfrm>
              <a:off x="2688" y="155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36933" name="Line 164"/>
            <p:cNvSpPr>
              <a:spLocks noChangeShapeType="1"/>
            </p:cNvSpPr>
            <p:nvPr/>
          </p:nvSpPr>
          <p:spPr bwMode="auto">
            <a:xfrm>
              <a:off x="2640" y="144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34" name="Text Box 165"/>
            <p:cNvSpPr txBox="1">
              <a:spLocks noChangeArrowheads="1"/>
            </p:cNvSpPr>
            <p:nvPr/>
          </p:nvSpPr>
          <p:spPr bwMode="auto">
            <a:xfrm>
              <a:off x="288" y="249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36935" name="Text Box 166"/>
            <p:cNvSpPr txBox="1">
              <a:spLocks noChangeArrowheads="1"/>
            </p:cNvSpPr>
            <p:nvPr/>
          </p:nvSpPr>
          <p:spPr bwMode="auto">
            <a:xfrm>
              <a:off x="2688" y="331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6936" name="Text Box 167"/>
            <p:cNvSpPr txBox="1">
              <a:spLocks noChangeArrowheads="1"/>
            </p:cNvSpPr>
            <p:nvPr/>
          </p:nvSpPr>
          <p:spPr bwMode="auto">
            <a:xfrm>
              <a:off x="2736" y="33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6937" name="Text Box 168"/>
            <p:cNvSpPr txBox="1">
              <a:spLocks noChangeArrowheads="1"/>
            </p:cNvSpPr>
            <p:nvPr/>
          </p:nvSpPr>
          <p:spPr bwMode="auto">
            <a:xfrm>
              <a:off x="4416" y="172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6938" name="Text Box 169"/>
            <p:cNvSpPr txBox="1">
              <a:spLocks noChangeArrowheads="1"/>
            </p:cNvSpPr>
            <p:nvPr/>
          </p:nvSpPr>
          <p:spPr bwMode="auto">
            <a:xfrm>
              <a:off x="912" y="177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6939" name="Oval 170"/>
            <p:cNvSpPr>
              <a:spLocks noChangeArrowheads="1"/>
            </p:cNvSpPr>
            <p:nvPr/>
          </p:nvSpPr>
          <p:spPr bwMode="auto">
            <a:xfrm flipH="1">
              <a:off x="2016" y="1776"/>
              <a:ext cx="33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36866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081626"/>
              </p:ext>
            </p:extLst>
          </p:nvPr>
        </p:nvGraphicFramePr>
        <p:xfrm>
          <a:off x="1014413" y="5761038"/>
          <a:ext cx="5805487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5761038"/>
                        <a:ext cx="5805487" cy="1063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Text Box 172"/>
          <p:cNvSpPr txBox="1">
            <a:spLocks noChangeArrowheads="1"/>
          </p:cNvSpPr>
          <p:nvPr/>
        </p:nvSpPr>
        <p:spPr bwMode="auto">
          <a:xfrm>
            <a:off x="5724525" y="53292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B8BFFCA-374E-4B27-9118-25F770AB3C8C}" type="slidenum">
              <a:rPr lang="en-US"/>
              <a:pPr>
                <a:defRPr/>
              </a:pPr>
              <a:t>406</a:t>
            </a:fld>
            <a:endParaRPr lang="en-US" dirty="0"/>
          </a:p>
        </p:txBody>
      </p:sp>
      <p:sp>
        <p:nvSpPr>
          <p:cNvPr id="73731" name="Rectangle 147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3732" name="Group 148"/>
          <p:cNvGrpSpPr>
            <a:grpSpLocks/>
          </p:cNvGrpSpPr>
          <p:nvPr/>
        </p:nvGrpSpPr>
        <p:grpSpPr bwMode="auto">
          <a:xfrm>
            <a:off x="650875" y="533400"/>
            <a:ext cx="7273925" cy="5486400"/>
            <a:chOff x="410" y="336"/>
            <a:chExt cx="4582" cy="3456"/>
          </a:xfrm>
        </p:grpSpPr>
        <p:sp>
          <p:nvSpPr>
            <p:cNvPr id="73733" name="Line 2"/>
            <p:cNvSpPr>
              <a:spLocks noChangeShapeType="1"/>
            </p:cNvSpPr>
            <p:nvPr/>
          </p:nvSpPr>
          <p:spPr bwMode="auto">
            <a:xfrm>
              <a:off x="1562" y="33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4" name="Line 3"/>
            <p:cNvSpPr>
              <a:spLocks noChangeShapeType="1"/>
            </p:cNvSpPr>
            <p:nvPr/>
          </p:nvSpPr>
          <p:spPr bwMode="auto">
            <a:xfrm rot="5400000">
              <a:off x="3026" y="2040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5" name="Line 4"/>
            <p:cNvSpPr>
              <a:spLocks noChangeShapeType="1"/>
            </p:cNvSpPr>
            <p:nvPr/>
          </p:nvSpPr>
          <p:spPr bwMode="auto">
            <a:xfrm>
              <a:off x="2474" y="2736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6" name="Line 5"/>
            <p:cNvSpPr>
              <a:spLocks noChangeShapeType="1"/>
            </p:cNvSpPr>
            <p:nvPr/>
          </p:nvSpPr>
          <p:spPr bwMode="auto">
            <a:xfrm>
              <a:off x="3386" y="2496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7" name="Line 6"/>
            <p:cNvSpPr>
              <a:spLocks noChangeShapeType="1"/>
            </p:cNvSpPr>
            <p:nvPr/>
          </p:nvSpPr>
          <p:spPr bwMode="auto">
            <a:xfrm>
              <a:off x="2474" y="374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8" name="Line 7"/>
            <p:cNvSpPr>
              <a:spLocks noChangeShapeType="1"/>
            </p:cNvSpPr>
            <p:nvPr/>
          </p:nvSpPr>
          <p:spPr bwMode="auto">
            <a:xfrm>
              <a:off x="3386" y="331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39" name="Line 8"/>
            <p:cNvSpPr>
              <a:spLocks noChangeShapeType="1"/>
            </p:cNvSpPr>
            <p:nvPr/>
          </p:nvSpPr>
          <p:spPr bwMode="auto">
            <a:xfrm>
              <a:off x="1562" y="768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40" name="Line 9"/>
            <p:cNvSpPr>
              <a:spLocks noChangeShapeType="1"/>
            </p:cNvSpPr>
            <p:nvPr/>
          </p:nvSpPr>
          <p:spPr bwMode="auto">
            <a:xfrm rot="5400000">
              <a:off x="290" y="2040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41" name="Group 10"/>
            <p:cNvGrpSpPr>
              <a:grpSpLocks/>
            </p:cNvGrpSpPr>
            <p:nvPr/>
          </p:nvGrpSpPr>
          <p:grpSpPr bwMode="auto">
            <a:xfrm>
              <a:off x="2666" y="1536"/>
              <a:ext cx="432" cy="720"/>
              <a:chOff x="2640" y="1920"/>
              <a:chExt cx="432" cy="720"/>
            </a:xfrm>
          </p:grpSpPr>
          <p:grpSp>
            <p:nvGrpSpPr>
              <p:cNvPr id="73850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3864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3872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3873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4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3865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3866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3867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6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6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3871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3851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2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3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4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5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6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7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8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9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60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61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62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3863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2" name="Group 39"/>
            <p:cNvGrpSpPr>
              <a:grpSpLocks/>
            </p:cNvGrpSpPr>
            <p:nvPr/>
          </p:nvGrpSpPr>
          <p:grpSpPr bwMode="auto">
            <a:xfrm>
              <a:off x="2858" y="720"/>
              <a:ext cx="240" cy="96"/>
              <a:chOff x="1920" y="3600"/>
              <a:chExt cx="144" cy="96"/>
            </a:xfrm>
          </p:grpSpPr>
          <p:grpSp>
            <p:nvGrpSpPr>
              <p:cNvPr id="73846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48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49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47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3" name="Group 44"/>
            <p:cNvGrpSpPr>
              <a:grpSpLocks/>
            </p:cNvGrpSpPr>
            <p:nvPr/>
          </p:nvGrpSpPr>
          <p:grpSpPr bwMode="auto">
            <a:xfrm rot="5400000">
              <a:off x="4178" y="1344"/>
              <a:ext cx="240" cy="96"/>
              <a:chOff x="1920" y="3600"/>
              <a:chExt cx="144" cy="96"/>
            </a:xfrm>
          </p:grpSpPr>
          <p:grpSp>
            <p:nvGrpSpPr>
              <p:cNvPr id="73842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44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45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43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4" name="Group 49"/>
            <p:cNvGrpSpPr>
              <a:grpSpLocks/>
            </p:cNvGrpSpPr>
            <p:nvPr/>
          </p:nvGrpSpPr>
          <p:grpSpPr bwMode="auto">
            <a:xfrm rot="5400000">
              <a:off x="4178" y="1992"/>
              <a:ext cx="240" cy="96"/>
              <a:chOff x="1920" y="3600"/>
              <a:chExt cx="144" cy="96"/>
            </a:xfrm>
          </p:grpSpPr>
          <p:grpSp>
            <p:nvGrpSpPr>
              <p:cNvPr id="73838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40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41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39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5" name="Group 54"/>
            <p:cNvGrpSpPr>
              <a:grpSpLocks/>
            </p:cNvGrpSpPr>
            <p:nvPr/>
          </p:nvGrpSpPr>
          <p:grpSpPr bwMode="auto">
            <a:xfrm rot="5400000">
              <a:off x="4178" y="2664"/>
              <a:ext cx="240" cy="96"/>
              <a:chOff x="1920" y="3600"/>
              <a:chExt cx="144" cy="96"/>
            </a:xfrm>
          </p:grpSpPr>
          <p:grpSp>
            <p:nvGrpSpPr>
              <p:cNvPr id="73834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36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37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35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6" name="Group 59"/>
            <p:cNvGrpSpPr>
              <a:grpSpLocks/>
            </p:cNvGrpSpPr>
            <p:nvPr/>
          </p:nvGrpSpPr>
          <p:grpSpPr bwMode="auto">
            <a:xfrm>
              <a:off x="2810" y="3696"/>
              <a:ext cx="240" cy="96"/>
              <a:chOff x="1920" y="3600"/>
              <a:chExt cx="144" cy="96"/>
            </a:xfrm>
          </p:grpSpPr>
          <p:grpSp>
            <p:nvGrpSpPr>
              <p:cNvPr id="73830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32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33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31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7" name="Group 64"/>
            <p:cNvGrpSpPr>
              <a:grpSpLocks/>
            </p:cNvGrpSpPr>
            <p:nvPr/>
          </p:nvGrpSpPr>
          <p:grpSpPr bwMode="auto">
            <a:xfrm>
              <a:off x="3722" y="3264"/>
              <a:ext cx="240" cy="96"/>
              <a:chOff x="1920" y="3600"/>
              <a:chExt cx="144" cy="96"/>
            </a:xfrm>
          </p:grpSpPr>
          <p:grpSp>
            <p:nvGrpSpPr>
              <p:cNvPr id="73826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28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29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27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8" name="Group 69"/>
            <p:cNvGrpSpPr>
              <a:grpSpLocks/>
            </p:cNvGrpSpPr>
            <p:nvPr/>
          </p:nvGrpSpPr>
          <p:grpSpPr bwMode="auto">
            <a:xfrm>
              <a:off x="1898" y="3264"/>
              <a:ext cx="240" cy="96"/>
              <a:chOff x="1920" y="3600"/>
              <a:chExt cx="144" cy="96"/>
            </a:xfrm>
          </p:grpSpPr>
          <p:grpSp>
            <p:nvGrpSpPr>
              <p:cNvPr id="73822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24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25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23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49" name="Group 74"/>
            <p:cNvGrpSpPr>
              <a:grpSpLocks/>
            </p:cNvGrpSpPr>
            <p:nvPr/>
          </p:nvGrpSpPr>
          <p:grpSpPr bwMode="auto">
            <a:xfrm rot="5400000">
              <a:off x="1442" y="1296"/>
              <a:ext cx="240" cy="96"/>
              <a:chOff x="1920" y="3600"/>
              <a:chExt cx="144" cy="96"/>
            </a:xfrm>
          </p:grpSpPr>
          <p:grpSp>
            <p:nvGrpSpPr>
              <p:cNvPr id="73818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20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21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19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50" name="Group 79"/>
            <p:cNvGrpSpPr>
              <a:grpSpLocks/>
            </p:cNvGrpSpPr>
            <p:nvPr/>
          </p:nvGrpSpPr>
          <p:grpSpPr bwMode="auto">
            <a:xfrm rot="5400000">
              <a:off x="1442" y="1944"/>
              <a:ext cx="240" cy="96"/>
              <a:chOff x="1920" y="3600"/>
              <a:chExt cx="144" cy="96"/>
            </a:xfrm>
          </p:grpSpPr>
          <p:grpSp>
            <p:nvGrpSpPr>
              <p:cNvPr id="73814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16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17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15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3751" name="Group 84"/>
            <p:cNvGrpSpPr>
              <a:grpSpLocks/>
            </p:cNvGrpSpPr>
            <p:nvPr/>
          </p:nvGrpSpPr>
          <p:grpSpPr bwMode="auto">
            <a:xfrm rot="5400000">
              <a:off x="1442" y="2616"/>
              <a:ext cx="240" cy="96"/>
              <a:chOff x="1920" y="3600"/>
              <a:chExt cx="144" cy="96"/>
            </a:xfrm>
          </p:grpSpPr>
          <p:grpSp>
            <p:nvGrpSpPr>
              <p:cNvPr id="73810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3812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13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11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52" name="Rectangle 89"/>
            <p:cNvSpPr>
              <a:spLocks noChangeArrowheads="1"/>
            </p:cNvSpPr>
            <p:nvPr/>
          </p:nvSpPr>
          <p:spPr bwMode="auto">
            <a:xfrm>
              <a:off x="4298" y="2304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3" name="Rectangle 90"/>
            <p:cNvSpPr>
              <a:spLocks noChangeArrowheads="1"/>
            </p:cNvSpPr>
            <p:nvPr/>
          </p:nvSpPr>
          <p:spPr bwMode="auto">
            <a:xfrm rot="5400000">
              <a:off x="3674" y="624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4" name="Line 91"/>
            <p:cNvSpPr>
              <a:spLocks noChangeShapeType="1"/>
            </p:cNvSpPr>
            <p:nvPr/>
          </p:nvSpPr>
          <p:spPr bwMode="auto">
            <a:xfrm>
              <a:off x="2474" y="273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55" name="Text Box 92"/>
            <p:cNvSpPr txBox="1">
              <a:spLocks noChangeArrowheads="1"/>
            </p:cNvSpPr>
            <p:nvPr/>
          </p:nvSpPr>
          <p:spPr bwMode="auto">
            <a:xfrm>
              <a:off x="2618" y="31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73756" name="Group 93"/>
            <p:cNvGrpSpPr>
              <a:grpSpLocks/>
            </p:cNvGrpSpPr>
            <p:nvPr/>
          </p:nvGrpSpPr>
          <p:grpSpPr bwMode="auto">
            <a:xfrm rot="16200000" flipV="1">
              <a:off x="2546" y="2712"/>
              <a:ext cx="144" cy="192"/>
              <a:chOff x="1827" y="2496"/>
              <a:chExt cx="93" cy="96"/>
            </a:xfrm>
          </p:grpSpPr>
          <p:sp>
            <p:nvSpPr>
              <p:cNvPr id="738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9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57" name="Line 96"/>
            <p:cNvSpPr>
              <a:spLocks noChangeShapeType="1"/>
            </p:cNvSpPr>
            <p:nvPr/>
          </p:nvSpPr>
          <p:spPr bwMode="auto">
            <a:xfrm>
              <a:off x="2282" y="76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58" name="Line 97"/>
            <p:cNvSpPr>
              <a:spLocks noChangeShapeType="1"/>
            </p:cNvSpPr>
            <p:nvPr/>
          </p:nvSpPr>
          <p:spPr bwMode="auto">
            <a:xfrm>
              <a:off x="1562" y="1776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59" name="Text Box 98"/>
            <p:cNvSpPr txBox="1">
              <a:spLocks noChangeArrowheads="1"/>
            </p:cNvSpPr>
            <p:nvPr/>
          </p:nvSpPr>
          <p:spPr bwMode="auto">
            <a:xfrm>
              <a:off x="1658" y="120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73760" name="Group 99"/>
            <p:cNvGrpSpPr>
              <a:grpSpLocks/>
            </p:cNvGrpSpPr>
            <p:nvPr/>
          </p:nvGrpSpPr>
          <p:grpSpPr bwMode="auto">
            <a:xfrm rot="10800000" flipH="1">
              <a:off x="2138" y="1440"/>
              <a:ext cx="144" cy="192"/>
              <a:chOff x="1827" y="2496"/>
              <a:chExt cx="93" cy="96"/>
            </a:xfrm>
          </p:grpSpPr>
          <p:sp>
            <p:nvSpPr>
              <p:cNvPr id="738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7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61" name="Line 102"/>
            <p:cNvSpPr>
              <a:spLocks noChangeShapeType="1"/>
            </p:cNvSpPr>
            <p:nvPr/>
          </p:nvSpPr>
          <p:spPr bwMode="auto">
            <a:xfrm>
              <a:off x="2282" y="177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62" name="Line 103"/>
            <p:cNvSpPr>
              <a:spLocks noChangeShapeType="1"/>
            </p:cNvSpPr>
            <p:nvPr/>
          </p:nvSpPr>
          <p:spPr bwMode="auto">
            <a:xfrm flipH="1">
              <a:off x="2282" y="273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63" name="Group 104"/>
            <p:cNvGrpSpPr>
              <a:grpSpLocks/>
            </p:cNvGrpSpPr>
            <p:nvPr/>
          </p:nvGrpSpPr>
          <p:grpSpPr bwMode="auto">
            <a:xfrm rot="10800000" flipH="1">
              <a:off x="2138" y="2160"/>
              <a:ext cx="144" cy="192"/>
              <a:chOff x="1827" y="2496"/>
              <a:chExt cx="93" cy="96"/>
            </a:xfrm>
          </p:grpSpPr>
          <p:sp>
            <p:nvSpPr>
              <p:cNvPr id="738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5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64" name="Text Box 107"/>
            <p:cNvSpPr txBox="1">
              <a:spLocks noChangeArrowheads="1"/>
            </p:cNvSpPr>
            <p:nvPr/>
          </p:nvSpPr>
          <p:spPr bwMode="auto">
            <a:xfrm>
              <a:off x="1610" y="244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73765" name="Group 108"/>
            <p:cNvGrpSpPr>
              <a:grpSpLocks/>
            </p:cNvGrpSpPr>
            <p:nvPr/>
          </p:nvGrpSpPr>
          <p:grpSpPr bwMode="auto">
            <a:xfrm>
              <a:off x="3146" y="768"/>
              <a:ext cx="576" cy="320"/>
              <a:chOff x="4833" y="2993"/>
              <a:chExt cx="576" cy="320"/>
            </a:xfrm>
          </p:grpSpPr>
          <p:sp>
            <p:nvSpPr>
              <p:cNvPr id="73794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795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3796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7380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03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3797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7380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01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798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99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3766" name="Line 119"/>
            <p:cNvSpPr>
              <a:spLocks noChangeShapeType="1"/>
            </p:cNvSpPr>
            <p:nvPr/>
          </p:nvSpPr>
          <p:spPr bwMode="auto">
            <a:xfrm flipH="1">
              <a:off x="3722" y="1200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67" name="Line 120"/>
            <p:cNvSpPr>
              <a:spLocks noChangeShapeType="1"/>
            </p:cNvSpPr>
            <p:nvPr/>
          </p:nvSpPr>
          <p:spPr bwMode="auto">
            <a:xfrm>
              <a:off x="3722" y="105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68" name="Group 121"/>
            <p:cNvGrpSpPr>
              <a:grpSpLocks/>
            </p:cNvGrpSpPr>
            <p:nvPr/>
          </p:nvGrpSpPr>
          <p:grpSpPr bwMode="auto">
            <a:xfrm rot="5400000">
              <a:off x="3746" y="1032"/>
              <a:ext cx="144" cy="192"/>
              <a:chOff x="1827" y="2496"/>
              <a:chExt cx="93" cy="96"/>
            </a:xfrm>
          </p:grpSpPr>
          <p:sp>
            <p:nvSpPr>
              <p:cNvPr id="737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9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69" name="Text Box 124"/>
            <p:cNvSpPr txBox="1">
              <a:spLocks noChangeArrowheads="1"/>
            </p:cNvSpPr>
            <p:nvPr/>
          </p:nvSpPr>
          <p:spPr bwMode="auto">
            <a:xfrm>
              <a:off x="3722" y="85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73770" name="Line 125"/>
            <p:cNvSpPr>
              <a:spLocks noChangeShapeType="1"/>
            </p:cNvSpPr>
            <p:nvPr/>
          </p:nvSpPr>
          <p:spPr bwMode="auto">
            <a:xfrm>
              <a:off x="3386" y="24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71" name="Group 126"/>
            <p:cNvGrpSpPr>
              <a:grpSpLocks/>
            </p:cNvGrpSpPr>
            <p:nvPr/>
          </p:nvGrpSpPr>
          <p:grpSpPr bwMode="auto">
            <a:xfrm flipH="1" flipV="1">
              <a:off x="3386" y="2520"/>
              <a:ext cx="144" cy="192"/>
              <a:chOff x="1827" y="2496"/>
              <a:chExt cx="93" cy="96"/>
            </a:xfrm>
          </p:grpSpPr>
          <p:sp>
            <p:nvSpPr>
              <p:cNvPr id="737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91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72" name="Text Box 129"/>
            <p:cNvSpPr txBox="1">
              <a:spLocks noChangeArrowheads="1"/>
            </p:cNvSpPr>
            <p:nvPr/>
          </p:nvSpPr>
          <p:spPr bwMode="auto">
            <a:xfrm>
              <a:off x="3578" y="283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73773" name="Text Box 130"/>
            <p:cNvSpPr txBox="1">
              <a:spLocks noChangeArrowheads="1"/>
            </p:cNvSpPr>
            <p:nvPr/>
          </p:nvSpPr>
          <p:spPr bwMode="auto">
            <a:xfrm>
              <a:off x="3578" y="168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73774" name="Line 131"/>
            <p:cNvSpPr>
              <a:spLocks noChangeShapeType="1"/>
            </p:cNvSpPr>
            <p:nvPr/>
          </p:nvSpPr>
          <p:spPr bwMode="auto">
            <a:xfrm>
              <a:off x="3386" y="153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75" name="Line 132"/>
            <p:cNvSpPr>
              <a:spLocks noChangeShapeType="1"/>
            </p:cNvSpPr>
            <p:nvPr/>
          </p:nvSpPr>
          <p:spPr bwMode="auto">
            <a:xfrm>
              <a:off x="3386" y="153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76" name="Group 133"/>
            <p:cNvGrpSpPr>
              <a:grpSpLocks/>
            </p:cNvGrpSpPr>
            <p:nvPr/>
          </p:nvGrpSpPr>
          <p:grpSpPr bwMode="auto">
            <a:xfrm flipH="1" flipV="1">
              <a:off x="3386" y="1584"/>
              <a:ext cx="144" cy="192"/>
              <a:chOff x="1827" y="2496"/>
              <a:chExt cx="93" cy="96"/>
            </a:xfrm>
          </p:grpSpPr>
          <p:sp>
            <p:nvSpPr>
              <p:cNvPr id="737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89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77" name="Line 136"/>
            <p:cNvSpPr>
              <a:spLocks noChangeShapeType="1"/>
            </p:cNvSpPr>
            <p:nvPr/>
          </p:nvSpPr>
          <p:spPr bwMode="auto">
            <a:xfrm>
              <a:off x="3146" y="768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78" name="Line 137"/>
            <p:cNvSpPr>
              <a:spLocks noChangeShapeType="1"/>
            </p:cNvSpPr>
            <p:nvPr/>
          </p:nvSpPr>
          <p:spPr bwMode="auto">
            <a:xfrm>
              <a:off x="2282" y="1296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3779" name="Group 138"/>
            <p:cNvGrpSpPr>
              <a:grpSpLocks/>
            </p:cNvGrpSpPr>
            <p:nvPr/>
          </p:nvGrpSpPr>
          <p:grpSpPr bwMode="auto">
            <a:xfrm rot="5400000">
              <a:off x="2354" y="1128"/>
              <a:ext cx="144" cy="192"/>
              <a:chOff x="1827" y="2496"/>
              <a:chExt cx="93" cy="96"/>
            </a:xfrm>
          </p:grpSpPr>
          <p:sp>
            <p:nvSpPr>
              <p:cNvPr id="737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87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3780" name="Text Box 141"/>
            <p:cNvSpPr txBox="1">
              <a:spLocks noChangeArrowheads="1"/>
            </p:cNvSpPr>
            <p:nvPr/>
          </p:nvSpPr>
          <p:spPr bwMode="auto">
            <a:xfrm>
              <a:off x="2378" y="912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73781" name="Text Box 142"/>
            <p:cNvSpPr txBox="1">
              <a:spLocks noChangeArrowheads="1"/>
            </p:cNvSpPr>
            <p:nvPr/>
          </p:nvSpPr>
          <p:spPr bwMode="auto">
            <a:xfrm>
              <a:off x="410" y="2592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73782" name="Text Box 143"/>
            <p:cNvSpPr txBox="1">
              <a:spLocks noChangeArrowheads="1"/>
            </p:cNvSpPr>
            <p:nvPr/>
          </p:nvSpPr>
          <p:spPr bwMode="auto">
            <a:xfrm>
              <a:off x="2666" y="34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3783" name="Text Box 144"/>
            <p:cNvSpPr txBox="1">
              <a:spLocks noChangeArrowheads="1"/>
            </p:cNvSpPr>
            <p:nvPr/>
          </p:nvSpPr>
          <p:spPr bwMode="auto">
            <a:xfrm>
              <a:off x="2618" y="33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3784" name="Text Box 145"/>
            <p:cNvSpPr txBox="1">
              <a:spLocks noChangeArrowheads="1"/>
            </p:cNvSpPr>
            <p:nvPr/>
          </p:nvSpPr>
          <p:spPr bwMode="auto">
            <a:xfrm>
              <a:off x="4538" y="192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3785" name="Text Box 146"/>
            <p:cNvSpPr txBox="1">
              <a:spLocks noChangeArrowheads="1"/>
            </p:cNvSpPr>
            <p:nvPr/>
          </p:nvSpPr>
          <p:spPr bwMode="auto">
            <a:xfrm>
              <a:off x="890" y="192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EE35D91-04FF-42E4-A4C1-DFA02C4C8BEB}" type="slidenum">
              <a:rPr lang="en-US"/>
              <a:pPr>
                <a:defRPr/>
              </a:pPr>
              <a:t>407</a:t>
            </a:fld>
            <a:endParaRPr lang="en-US" dirty="0"/>
          </a:p>
        </p:txBody>
      </p:sp>
      <p:sp>
        <p:nvSpPr>
          <p:cNvPr id="74755" name="Rectangle 111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4756" name="Group 112"/>
          <p:cNvGrpSpPr>
            <a:grpSpLocks/>
          </p:cNvGrpSpPr>
          <p:nvPr/>
        </p:nvGrpSpPr>
        <p:grpSpPr bwMode="auto">
          <a:xfrm>
            <a:off x="650875" y="457200"/>
            <a:ext cx="7197725" cy="5448300"/>
            <a:chOff x="410" y="288"/>
            <a:chExt cx="4534" cy="3432"/>
          </a:xfrm>
        </p:grpSpPr>
        <p:sp>
          <p:nvSpPr>
            <p:cNvPr id="74757" name="Line 2"/>
            <p:cNvSpPr>
              <a:spLocks noChangeShapeType="1"/>
            </p:cNvSpPr>
            <p:nvPr/>
          </p:nvSpPr>
          <p:spPr bwMode="auto">
            <a:xfrm>
              <a:off x="1562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58" name="Line 3"/>
            <p:cNvSpPr>
              <a:spLocks noChangeShapeType="1"/>
            </p:cNvSpPr>
            <p:nvPr/>
          </p:nvSpPr>
          <p:spPr bwMode="auto">
            <a:xfrm rot="5400000">
              <a:off x="3026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59" name="Line 4"/>
            <p:cNvSpPr>
              <a:spLocks noChangeShapeType="1"/>
            </p:cNvSpPr>
            <p:nvPr/>
          </p:nvSpPr>
          <p:spPr bwMode="auto">
            <a:xfrm>
              <a:off x="2474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0" name="Line 5"/>
            <p:cNvSpPr>
              <a:spLocks noChangeShapeType="1"/>
            </p:cNvSpPr>
            <p:nvPr/>
          </p:nvSpPr>
          <p:spPr bwMode="auto">
            <a:xfrm>
              <a:off x="3386" y="32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1" name="Line 6"/>
            <p:cNvSpPr>
              <a:spLocks noChangeShapeType="1"/>
            </p:cNvSpPr>
            <p:nvPr/>
          </p:nvSpPr>
          <p:spPr bwMode="auto">
            <a:xfrm>
              <a:off x="2474" y="364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2" name="Line 7"/>
            <p:cNvSpPr>
              <a:spLocks noChangeShapeType="1"/>
            </p:cNvSpPr>
            <p:nvPr/>
          </p:nvSpPr>
          <p:spPr bwMode="auto">
            <a:xfrm>
              <a:off x="3386" y="321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3" name="Line 8"/>
            <p:cNvSpPr>
              <a:spLocks noChangeShapeType="1"/>
            </p:cNvSpPr>
            <p:nvPr/>
          </p:nvSpPr>
          <p:spPr bwMode="auto">
            <a:xfrm>
              <a:off x="1562" y="67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4" name="Line 9"/>
            <p:cNvSpPr>
              <a:spLocks noChangeShapeType="1"/>
            </p:cNvSpPr>
            <p:nvPr/>
          </p:nvSpPr>
          <p:spPr bwMode="auto">
            <a:xfrm rot="5400000">
              <a:off x="290" y="194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65" name="Group 10"/>
            <p:cNvGrpSpPr>
              <a:grpSpLocks/>
            </p:cNvGrpSpPr>
            <p:nvPr/>
          </p:nvGrpSpPr>
          <p:grpSpPr bwMode="auto">
            <a:xfrm>
              <a:off x="2666" y="1440"/>
              <a:ext cx="432" cy="720"/>
              <a:chOff x="2640" y="1920"/>
              <a:chExt cx="432" cy="720"/>
            </a:xfrm>
          </p:grpSpPr>
          <p:grpSp>
            <p:nvGrpSpPr>
              <p:cNvPr id="74838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4852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4860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4861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62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6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6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6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4853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4854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485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56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5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58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4859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4839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0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1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2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3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4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5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6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7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8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49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50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4851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66" name="Line 39"/>
            <p:cNvSpPr>
              <a:spLocks noChangeShapeType="1"/>
            </p:cNvSpPr>
            <p:nvPr/>
          </p:nvSpPr>
          <p:spPr bwMode="auto">
            <a:xfrm flipH="1">
              <a:off x="1562" y="2160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67" name="Line 40"/>
            <p:cNvSpPr>
              <a:spLocks noChangeShapeType="1"/>
            </p:cNvSpPr>
            <p:nvPr/>
          </p:nvSpPr>
          <p:spPr bwMode="auto">
            <a:xfrm flipV="1">
              <a:off x="2666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68" name="Group 41"/>
            <p:cNvGrpSpPr>
              <a:grpSpLocks/>
            </p:cNvGrpSpPr>
            <p:nvPr/>
          </p:nvGrpSpPr>
          <p:grpSpPr bwMode="auto">
            <a:xfrm rot="10800000">
              <a:off x="2666" y="816"/>
              <a:ext cx="192" cy="288"/>
              <a:chOff x="1827" y="2496"/>
              <a:chExt cx="93" cy="96"/>
            </a:xfrm>
          </p:grpSpPr>
          <p:sp>
            <p:nvSpPr>
              <p:cNvPr id="748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37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69" name="Text Box 44"/>
            <p:cNvSpPr txBox="1">
              <a:spLocks noChangeArrowheads="1"/>
            </p:cNvSpPr>
            <p:nvPr/>
          </p:nvSpPr>
          <p:spPr bwMode="auto">
            <a:xfrm>
              <a:off x="1802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4770" name="Line 45"/>
            <p:cNvSpPr>
              <a:spLocks noChangeShapeType="1"/>
            </p:cNvSpPr>
            <p:nvPr/>
          </p:nvSpPr>
          <p:spPr bwMode="auto">
            <a:xfrm>
              <a:off x="3050" y="67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71" name="Group 46"/>
            <p:cNvGrpSpPr>
              <a:grpSpLocks/>
            </p:cNvGrpSpPr>
            <p:nvPr/>
          </p:nvGrpSpPr>
          <p:grpSpPr bwMode="auto">
            <a:xfrm rot="10800000" flipH="1">
              <a:off x="2906" y="720"/>
              <a:ext cx="144" cy="192"/>
              <a:chOff x="1827" y="2496"/>
              <a:chExt cx="93" cy="96"/>
            </a:xfrm>
          </p:grpSpPr>
          <p:sp>
            <p:nvSpPr>
              <p:cNvPr id="748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35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72" name="Text Box 49"/>
            <p:cNvSpPr txBox="1">
              <a:spLocks noChangeArrowheads="1"/>
            </p:cNvSpPr>
            <p:nvPr/>
          </p:nvSpPr>
          <p:spPr bwMode="auto">
            <a:xfrm>
              <a:off x="2570" y="110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4773" name="Line 50"/>
            <p:cNvSpPr>
              <a:spLocks noChangeShapeType="1"/>
            </p:cNvSpPr>
            <p:nvPr/>
          </p:nvSpPr>
          <p:spPr bwMode="auto">
            <a:xfrm>
              <a:off x="3050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74" name="Line 51"/>
            <p:cNvSpPr>
              <a:spLocks noChangeShapeType="1"/>
            </p:cNvSpPr>
            <p:nvPr/>
          </p:nvSpPr>
          <p:spPr bwMode="auto">
            <a:xfrm>
              <a:off x="3914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75" name="Group 52"/>
            <p:cNvGrpSpPr>
              <a:grpSpLocks/>
            </p:cNvGrpSpPr>
            <p:nvPr/>
          </p:nvGrpSpPr>
          <p:grpSpPr bwMode="auto">
            <a:xfrm rot="5400000">
              <a:off x="3482" y="1056"/>
              <a:ext cx="144" cy="240"/>
              <a:chOff x="1827" y="2496"/>
              <a:chExt cx="93" cy="96"/>
            </a:xfrm>
          </p:grpSpPr>
          <p:sp>
            <p:nvSpPr>
              <p:cNvPr id="748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33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776" name="Group 55"/>
            <p:cNvGrpSpPr>
              <a:grpSpLocks/>
            </p:cNvGrpSpPr>
            <p:nvPr/>
          </p:nvGrpSpPr>
          <p:grpSpPr bwMode="auto">
            <a:xfrm rot="16200000" flipH="1">
              <a:off x="3722" y="1056"/>
              <a:ext cx="144" cy="240"/>
              <a:chOff x="1827" y="2496"/>
              <a:chExt cx="93" cy="96"/>
            </a:xfrm>
          </p:grpSpPr>
          <p:sp>
            <p:nvSpPr>
              <p:cNvPr id="748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31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77" name="Text Box 58"/>
            <p:cNvSpPr txBox="1">
              <a:spLocks noChangeArrowheads="1"/>
            </p:cNvSpPr>
            <p:nvPr/>
          </p:nvSpPr>
          <p:spPr bwMode="auto">
            <a:xfrm>
              <a:off x="3386" y="76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4778" name="Line 59"/>
            <p:cNvSpPr>
              <a:spLocks noChangeShapeType="1"/>
            </p:cNvSpPr>
            <p:nvPr/>
          </p:nvSpPr>
          <p:spPr bwMode="auto">
            <a:xfrm flipV="1">
              <a:off x="3386" y="1824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79" name="Line 60"/>
            <p:cNvSpPr>
              <a:spLocks noChangeShapeType="1"/>
            </p:cNvSpPr>
            <p:nvPr/>
          </p:nvSpPr>
          <p:spPr bwMode="auto">
            <a:xfrm>
              <a:off x="3386" y="18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80" name="Text Box 61"/>
            <p:cNvSpPr txBox="1">
              <a:spLocks noChangeArrowheads="1"/>
            </p:cNvSpPr>
            <p:nvPr/>
          </p:nvSpPr>
          <p:spPr bwMode="auto">
            <a:xfrm>
              <a:off x="3578" y="219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4781" name="Line 62"/>
            <p:cNvSpPr>
              <a:spLocks noChangeShapeType="1"/>
            </p:cNvSpPr>
            <p:nvPr/>
          </p:nvSpPr>
          <p:spPr bwMode="auto">
            <a:xfrm flipV="1">
              <a:off x="2474" y="2160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82" name="Group 63"/>
            <p:cNvGrpSpPr>
              <a:grpSpLocks/>
            </p:cNvGrpSpPr>
            <p:nvPr/>
          </p:nvGrpSpPr>
          <p:grpSpPr bwMode="auto">
            <a:xfrm>
              <a:off x="2330" y="2688"/>
              <a:ext cx="144" cy="240"/>
              <a:chOff x="1827" y="2496"/>
              <a:chExt cx="93" cy="96"/>
            </a:xfrm>
          </p:grpSpPr>
          <p:sp>
            <p:nvSpPr>
              <p:cNvPr id="748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9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783" name="Group 66"/>
            <p:cNvGrpSpPr>
              <a:grpSpLocks/>
            </p:cNvGrpSpPr>
            <p:nvPr/>
          </p:nvGrpSpPr>
          <p:grpSpPr bwMode="auto">
            <a:xfrm rot="10800000" flipH="1">
              <a:off x="2330" y="2448"/>
              <a:ext cx="144" cy="240"/>
              <a:chOff x="1827" y="2496"/>
              <a:chExt cx="93" cy="96"/>
            </a:xfrm>
          </p:grpSpPr>
          <p:sp>
            <p:nvSpPr>
              <p:cNvPr id="748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7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84" name="Text Box 69"/>
            <p:cNvSpPr txBox="1">
              <a:spLocks noChangeArrowheads="1"/>
            </p:cNvSpPr>
            <p:nvPr/>
          </p:nvSpPr>
          <p:spPr bwMode="auto">
            <a:xfrm>
              <a:off x="1658" y="264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4785" name="Rectangle 70"/>
            <p:cNvSpPr>
              <a:spLocks noChangeArrowheads="1"/>
            </p:cNvSpPr>
            <p:nvPr/>
          </p:nvSpPr>
          <p:spPr bwMode="auto">
            <a:xfrm>
              <a:off x="3978" y="153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4786" name="Rectangle 71"/>
            <p:cNvSpPr>
              <a:spLocks noChangeArrowheads="1"/>
            </p:cNvSpPr>
            <p:nvPr/>
          </p:nvSpPr>
          <p:spPr bwMode="auto">
            <a:xfrm>
              <a:off x="3978" y="124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4787" name="Group 72"/>
            <p:cNvGrpSpPr>
              <a:grpSpLocks/>
            </p:cNvGrpSpPr>
            <p:nvPr/>
          </p:nvGrpSpPr>
          <p:grpSpPr bwMode="auto">
            <a:xfrm flipH="1">
              <a:off x="3978" y="1709"/>
              <a:ext cx="103" cy="115"/>
              <a:chOff x="1827" y="2496"/>
              <a:chExt cx="93" cy="96"/>
            </a:xfrm>
          </p:grpSpPr>
          <p:sp>
            <p:nvSpPr>
              <p:cNvPr id="748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5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788" name="Group 75"/>
            <p:cNvGrpSpPr>
              <a:grpSpLocks/>
            </p:cNvGrpSpPr>
            <p:nvPr/>
          </p:nvGrpSpPr>
          <p:grpSpPr bwMode="auto">
            <a:xfrm flipH="1" flipV="1">
              <a:off x="3978" y="1248"/>
              <a:ext cx="103" cy="115"/>
              <a:chOff x="1827" y="2496"/>
              <a:chExt cx="93" cy="96"/>
            </a:xfrm>
          </p:grpSpPr>
          <p:sp>
            <p:nvSpPr>
              <p:cNvPr id="748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3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89" name="Text Box 78"/>
            <p:cNvSpPr txBox="1">
              <a:spLocks noChangeArrowheads="1"/>
            </p:cNvSpPr>
            <p:nvPr/>
          </p:nvSpPr>
          <p:spPr bwMode="auto">
            <a:xfrm>
              <a:off x="4012" y="132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4790" name="Text Box 79"/>
            <p:cNvSpPr txBox="1">
              <a:spLocks noChangeArrowheads="1"/>
            </p:cNvSpPr>
            <p:nvPr/>
          </p:nvSpPr>
          <p:spPr bwMode="auto">
            <a:xfrm>
              <a:off x="4012" y="158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4791" name="Line 80"/>
            <p:cNvSpPr>
              <a:spLocks noChangeShapeType="1"/>
            </p:cNvSpPr>
            <p:nvPr/>
          </p:nvSpPr>
          <p:spPr bwMode="auto">
            <a:xfrm>
              <a:off x="2474" y="29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4792" name="Group 81"/>
            <p:cNvGrpSpPr>
              <a:grpSpLocks/>
            </p:cNvGrpSpPr>
            <p:nvPr/>
          </p:nvGrpSpPr>
          <p:grpSpPr bwMode="auto">
            <a:xfrm rot="16200000" flipV="1">
              <a:off x="3458" y="1807"/>
              <a:ext cx="144" cy="192"/>
              <a:chOff x="1827" y="2496"/>
              <a:chExt cx="93" cy="96"/>
            </a:xfrm>
          </p:grpSpPr>
          <p:sp>
            <p:nvSpPr>
              <p:cNvPr id="748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21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793" name="Group 84"/>
            <p:cNvGrpSpPr>
              <a:grpSpLocks/>
            </p:cNvGrpSpPr>
            <p:nvPr/>
          </p:nvGrpSpPr>
          <p:grpSpPr bwMode="auto">
            <a:xfrm rot="10800000" flipH="1">
              <a:off x="3242" y="2928"/>
              <a:ext cx="144" cy="240"/>
              <a:chOff x="1827" y="2496"/>
              <a:chExt cx="93" cy="96"/>
            </a:xfrm>
          </p:grpSpPr>
          <p:sp>
            <p:nvSpPr>
              <p:cNvPr id="748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819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4794" name="Text Box 87"/>
            <p:cNvSpPr txBox="1">
              <a:spLocks noChangeArrowheads="1"/>
            </p:cNvSpPr>
            <p:nvPr/>
          </p:nvSpPr>
          <p:spPr bwMode="auto">
            <a:xfrm>
              <a:off x="3434" y="144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4795" name="Line 88"/>
            <p:cNvSpPr>
              <a:spLocks noChangeShapeType="1"/>
            </p:cNvSpPr>
            <p:nvPr/>
          </p:nvSpPr>
          <p:spPr bwMode="auto">
            <a:xfrm flipV="1">
              <a:off x="3386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96" name="Line 89"/>
            <p:cNvSpPr>
              <a:spLocks noChangeShapeType="1"/>
            </p:cNvSpPr>
            <p:nvPr/>
          </p:nvSpPr>
          <p:spPr bwMode="auto">
            <a:xfrm flipV="1">
              <a:off x="3434" y="124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797" name="Text Box 90"/>
            <p:cNvSpPr txBox="1">
              <a:spLocks noChangeArrowheads="1"/>
            </p:cNvSpPr>
            <p:nvPr/>
          </p:nvSpPr>
          <p:spPr bwMode="auto">
            <a:xfrm>
              <a:off x="2618" y="312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4798" name="Text Box 91"/>
            <p:cNvSpPr txBox="1">
              <a:spLocks noChangeArrowheads="1"/>
            </p:cNvSpPr>
            <p:nvPr/>
          </p:nvSpPr>
          <p:spPr bwMode="auto">
            <a:xfrm>
              <a:off x="410" y="2496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4799" name="Text Box 92"/>
            <p:cNvSpPr txBox="1">
              <a:spLocks noChangeArrowheads="1"/>
            </p:cNvSpPr>
            <p:nvPr/>
          </p:nvSpPr>
          <p:spPr bwMode="auto">
            <a:xfrm>
              <a:off x="2714" y="35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4800" name="Text Box 93"/>
            <p:cNvSpPr txBox="1">
              <a:spLocks noChangeArrowheads="1"/>
            </p:cNvSpPr>
            <p:nvPr/>
          </p:nvSpPr>
          <p:spPr bwMode="auto">
            <a:xfrm>
              <a:off x="2618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4801" name="Text Box 94"/>
            <p:cNvSpPr txBox="1">
              <a:spLocks noChangeArrowheads="1"/>
            </p:cNvSpPr>
            <p:nvPr/>
          </p:nvSpPr>
          <p:spPr bwMode="auto">
            <a:xfrm>
              <a:off x="4490" y="187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4802" name="Text Box 95"/>
            <p:cNvSpPr txBox="1">
              <a:spLocks noChangeArrowheads="1"/>
            </p:cNvSpPr>
            <p:nvPr/>
          </p:nvSpPr>
          <p:spPr bwMode="auto">
            <a:xfrm>
              <a:off x="842" y="1872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4803" name="Group 96"/>
            <p:cNvGrpSpPr>
              <a:grpSpLocks/>
            </p:cNvGrpSpPr>
            <p:nvPr/>
          </p:nvGrpSpPr>
          <p:grpSpPr bwMode="auto">
            <a:xfrm>
              <a:off x="1898" y="3168"/>
              <a:ext cx="240" cy="96"/>
              <a:chOff x="1920" y="3600"/>
              <a:chExt cx="144" cy="96"/>
            </a:xfrm>
          </p:grpSpPr>
          <p:grpSp>
            <p:nvGrpSpPr>
              <p:cNvPr id="74814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816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817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15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804" name="Group 101"/>
            <p:cNvGrpSpPr>
              <a:grpSpLocks/>
            </p:cNvGrpSpPr>
            <p:nvPr/>
          </p:nvGrpSpPr>
          <p:grpSpPr bwMode="auto">
            <a:xfrm>
              <a:off x="3722" y="3168"/>
              <a:ext cx="240" cy="96"/>
              <a:chOff x="1920" y="3600"/>
              <a:chExt cx="144" cy="96"/>
            </a:xfrm>
          </p:grpSpPr>
          <p:grpSp>
            <p:nvGrpSpPr>
              <p:cNvPr id="74810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812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813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11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4805" name="Group 106"/>
            <p:cNvGrpSpPr>
              <a:grpSpLocks/>
            </p:cNvGrpSpPr>
            <p:nvPr/>
          </p:nvGrpSpPr>
          <p:grpSpPr bwMode="auto">
            <a:xfrm rot="5400000">
              <a:off x="1442" y="2904"/>
              <a:ext cx="240" cy="96"/>
              <a:chOff x="1920" y="3600"/>
              <a:chExt cx="144" cy="96"/>
            </a:xfrm>
          </p:grpSpPr>
          <p:grpSp>
            <p:nvGrpSpPr>
              <p:cNvPr id="74806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4808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809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07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6213698-E74B-428F-8CCA-DA3DCA35474C}" type="slidenum">
              <a:rPr lang="en-US"/>
              <a:pPr>
                <a:defRPr/>
              </a:pPr>
              <a:t>408</a:t>
            </a:fld>
            <a:endParaRPr lang="en-US" dirty="0"/>
          </a:p>
        </p:txBody>
      </p:sp>
      <p:sp>
        <p:nvSpPr>
          <p:cNvPr id="75779" name="Rectangle 10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5780" name="Group 102"/>
          <p:cNvGrpSpPr>
            <a:grpSpLocks/>
          </p:cNvGrpSpPr>
          <p:nvPr/>
        </p:nvGrpSpPr>
        <p:grpSpPr bwMode="auto">
          <a:xfrm>
            <a:off x="650875" y="533400"/>
            <a:ext cx="7197725" cy="5448300"/>
            <a:chOff x="410" y="336"/>
            <a:chExt cx="4534" cy="3432"/>
          </a:xfrm>
        </p:grpSpPr>
        <p:sp>
          <p:nvSpPr>
            <p:cNvPr id="75781" name="Line 2"/>
            <p:cNvSpPr>
              <a:spLocks noChangeShapeType="1"/>
            </p:cNvSpPr>
            <p:nvPr/>
          </p:nvSpPr>
          <p:spPr bwMode="auto">
            <a:xfrm>
              <a:off x="1562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2" name="Line 3"/>
            <p:cNvSpPr>
              <a:spLocks noChangeShapeType="1"/>
            </p:cNvSpPr>
            <p:nvPr/>
          </p:nvSpPr>
          <p:spPr bwMode="auto">
            <a:xfrm rot="5400000">
              <a:off x="3026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3" name="Line 4"/>
            <p:cNvSpPr>
              <a:spLocks noChangeShapeType="1"/>
            </p:cNvSpPr>
            <p:nvPr/>
          </p:nvSpPr>
          <p:spPr bwMode="auto">
            <a:xfrm>
              <a:off x="2474" y="326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4" name="Line 5"/>
            <p:cNvSpPr>
              <a:spLocks noChangeShapeType="1"/>
            </p:cNvSpPr>
            <p:nvPr/>
          </p:nvSpPr>
          <p:spPr bwMode="auto">
            <a:xfrm>
              <a:off x="3386" y="326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5" name="Line 6"/>
            <p:cNvSpPr>
              <a:spLocks noChangeShapeType="1"/>
            </p:cNvSpPr>
            <p:nvPr/>
          </p:nvSpPr>
          <p:spPr bwMode="auto">
            <a:xfrm>
              <a:off x="2474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6" name="Line 7"/>
            <p:cNvSpPr>
              <a:spLocks noChangeShapeType="1"/>
            </p:cNvSpPr>
            <p:nvPr/>
          </p:nvSpPr>
          <p:spPr bwMode="auto">
            <a:xfrm>
              <a:off x="3386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7" name="Line 8"/>
            <p:cNvSpPr>
              <a:spLocks noChangeShapeType="1"/>
            </p:cNvSpPr>
            <p:nvPr/>
          </p:nvSpPr>
          <p:spPr bwMode="auto">
            <a:xfrm>
              <a:off x="1562" y="720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88" name="Line 9"/>
            <p:cNvSpPr>
              <a:spLocks noChangeShapeType="1"/>
            </p:cNvSpPr>
            <p:nvPr/>
          </p:nvSpPr>
          <p:spPr bwMode="auto">
            <a:xfrm rot="5400000">
              <a:off x="290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789" name="Group 10"/>
            <p:cNvGrpSpPr>
              <a:grpSpLocks/>
            </p:cNvGrpSpPr>
            <p:nvPr/>
          </p:nvGrpSpPr>
          <p:grpSpPr bwMode="auto">
            <a:xfrm>
              <a:off x="2666" y="1488"/>
              <a:ext cx="432" cy="720"/>
              <a:chOff x="2640" y="1920"/>
              <a:chExt cx="432" cy="720"/>
            </a:xfrm>
          </p:grpSpPr>
          <p:grpSp>
            <p:nvGrpSpPr>
              <p:cNvPr id="75852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5866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5874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5875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6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5867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5868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586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587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5853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4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5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6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7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8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9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60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61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62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63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64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5865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790" name="Line 39"/>
            <p:cNvSpPr>
              <a:spLocks noChangeShapeType="1"/>
            </p:cNvSpPr>
            <p:nvPr/>
          </p:nvSpPr>
          <p:spPr bwMode="auto">
            <a:xfrm flipH="1">
              <a:off x="1562" y="2208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1" name="Line 40"/>
            <p:cNvSpPr>
              <a:spLocks noChangeShapeType="1"/>
            </p:cNvSpPr>
            <p:nvPr/>
          </p:nvSpPr>
          <p:spPr bwMode="auto">
            <a:xfrm flipV="1">
              <a:off x="2666" y="720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792" name="Group 41"/>
            <p:cNvGrpSpPr>
              <a:grpSpLocks/>
            </p:cNvGrpSpPr>
            <p:nvPr/>
          </p:nvGrpSpPr>
          <p:grpSpPr bwMode="auto">
            <a:xfrm rot="10800000">
              <a:off x="2666" y="864"/>
              <a:ext cx="192" cy="288"/>
              <a:chOff x="1827" y="2496"/>
              <a:chExt cx="93" cy="96"/>
            </a:xfrm>
          </p:grpSpPr>
          <p:sp>
            <p:nvSpPr>
              <p:cNvPr id="758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51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793" name="Text Box 44"/>
            <p:cNvSpPr txBox="1">
              <a:spLocks noChangeArrowheads="1"/>
            </p:cNvSpPr>
            <p:nvPr/>
          </p:nvSpPr>
          <p:spPr bwMode="auto">
            <a:xfrm>
              <a:off x="1802" y="139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5794" name="Line 45"/>
            <p:cNvSpPr>
              <a:spLocks noChangeShapeType="1"/>
            </p:cNvSpPr>
            <p:nvPr/>
          </p:nvSpPr>
          <p:spPr bwMode="auto">
            <a:xfrm>
              <a:off x="3050" y="720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795" name="Group 46"/>
            <p:cNvGrpSpPr>
              <a:grpSpLocks/>
            </p:cNvGrpSpPr>
            <p:nvPr/>
          </p:nvGrpSpPr>
          <p:grpSpPr bwMode="auto">
            <a:xfrm rot="10800000" flipH="1">
              <a:off x="2906" y="768"/>
              <a:ext cx="144" cy="192"/>
              <a:chOff x="1827" y="2496"/>
              <a:chExt cx="93" cy="96"/>
            </a:xfrm>
          </p:grpSpPr>
          <p:sp>
            <p:nvSpPr>
              <p:cNvPr id="758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49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796" name="Text Box 49"/>
            <p:cNvSpPr txBox="1">
              <a:spLocks noChangeArrowheads="1"/>
            </p:cNvSpPr>
            <p:nvPr/>
          </p:nvSpPr>
          <p:spPr bwMode="auto">
            <a:xfrm>
              <a:off x="2570" y="115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5797" name="Line 50"/>
            <p:cNvSpPr>
              <a:spLocks noChangeShapeType="1"/>
            </p:cNvSpPr>
            <p:nvPr/>
          </p:nvSpPr>
          <p:spPr bwMode="auto">
            <a:xfrm>
              <a:off x="3050" y="12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798" name="Line 51"/>
            <p:cNvSpPr>
              <a:spLocks noChangeShapeType="1"/>
            </p:cNvSpPr>
            <p:nvPr/>
          </p:nvSpPr>
          <p:spPr bwMode="auto">
            <a:xfrm>
              <a:off x="3914" y="12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799" name="Group 52"/>
            <p:cNvGrpSpPr>
              <a:grpSpLocks/>
            </p:cNvGrpSpPr>
            <p:nvPr/>
          </p:nvGrpSpPr>
          <p:grpSpPr bwMode="auto">
            <a:xfrm rot="5400000">
              <a:off x="3482" y="1104"/>
              <a:ext cx="144" cy="240"/>
              <a:chOff x="1827" y="2496"/>
              <a:chExt cx="93" cy="96"/>
            </a:xfrm>
          </p:grpSpPr>
          <p:sp>
            <p:nvSpPr>
              <p:cNvPr id="758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47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00" name="Group 55"/>
            <p:cNvGrpSpPr>
              <a:grpSpLocks/>
            </p:cNvGrpSpPr>
            <p:nvPr/>
          </p:nvGrpSpPr>
          <p:grpSpPr bwMode="auto">
            <a:xfrm rot="16200000" flipH="1">
              <a:off x="3722" y="1104"/>
              <a:ext cx="144" cy="240"/>
              <a:chOff x="1827" y="2496"/>
              <a:chExt cx="93" cy="96"/>
            </a:xfrm>
          </p:grpSpPr>
          <p:sp>
            <p:nvSpPr>
              <p:cNvPr id="758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45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01" name="Text Box 58"/>
            <p:cNvSpPr txBox="1">
              <a:spLocks noChangeArrowheads="1"/>
            </p:cNvSpPr>
            <p:nvPr/>
          </p:nvSpPr>
          <p:spPr bwMode="auto">
            <a:xfrm>
              <a:off x="3386" y="81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5802" name="Line 59"/>
            <p:cNvSpPr>
              <a:spLocks noChangeShapeType="1"/>
            </p:cNvSpPr>
            <p:nvPr/>
          </p:nvSpPr>
          <p:spPr bwMode="auto">
            <a:xfrm flipV="1">
              <a:off x="3386" y="1872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3" name="Line 60"/>
            <p:cNvSpPr>
              <a:spLocks noChangeShapeType="1"/>
            </p:cNvSpPr>
            <p:nvPr/>
          </p:nvSpPr>
          <p:spPr bwMode="auto">
            <a:xfrm>
              <a:off x="3386" y="187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04" name="Text Box 61"/>
            <p:cNvSpPr txBox="1">
              <a:spLocks noChangeArrowheads="1"/>
            </p:cNvSpPr>
            <p:nvPr/>
          </p:nvSpPr>
          <p:spPr bwMode="auto">
            <a:xfrm>
              <a:off x="3578" y="224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5805" name="Line 62"/>
            <p:cNvSpPr>
              <a:spLocks noChangeShapeType="1"/>
            </p:cNvSpPr>
            <p:nvPr/>
          </p:nvSpPr>
          <p:spPr bwMode="auto">
            <a:xfrm flipV="1">
              <a:off x="2474" y="220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806" name="Group 63"/>
            <p:cNvGrpSpPr>
              <a:grpSpLocks/>
            </p:cNvGrpSpPr>
            <p:nvPr/>
          </p:nvGrpSpPr>
          <p:grpSpPr bwMode="auto">
            <a:xfrm>
              <a:off x="2330" y="2736"/>
              <a:ext cx="144" cy="240"/>
              <a:chOff x="1827" y="2496"/>
              <a:chExt cx="93" cy="96"/>
            </a:xfrm>
          </p:grpSpPr>
          <p:sp>
            <p:nvSpPr>
              <p:cNvPr id="758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43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07" name="Group 66"/>
            <p:cNvGrpSpPr>
              <a:grpSpLocks/>
            </p:cNvGrpSpPr>
            <p:nvPr/>
          </p:nvGrpSpPr>
          <p:grpSpPr bwMode="auto">
            <a:xfrm rot="10800000" flipH="1">
              <a:off x="2330" y="2496"/>
              <a:ext cx="144" cy="240"/>
              <a:chOff x="1827" y="2496"/>
              <a:chExt cx="93" cy="96"/>
            </a:xfrm>
          </p:grpSpPr>
          <p:sp>
            <p:nvSpPr>
              <p:cNvPr id="758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41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08" name="Text Box 69"/>
            <p:cNvSpPr txBox="1">
              <a:spLocks noChangeArrowheads="1"/>
            </p:cNvSpPr>
            <p:nvPr/>
          </p:nvSpPr>
          <p:spPr bwMode="auto">
            <a:xfrm>
              <a:off x="1658" y="268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5809" name="Rectangle 70"/>
            <p:cNvSpPr>
              <a:spLocks noChangeArrowheads="1"/>
            </p:cNvSpPr>
            <p:nvPr/>
          </p:nvSpPr>
          <p:spPr bwMode="auto">
            <a:xfrm>
              <a:off x="3978" y="1584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5810" name="Rectangle 71"/>
            <p:cNvSpPr>
              <a:spLocks noChangeArrowheads="1"/>
            </p:cNvSpPr>
            <p:nvPr/>
          </p:nvSpPr>
          <p:spPr bwMode="auto">
            <a:xfrm>
              <a:off x="3978" y="1296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5811" name="Group 72"/>
            <p:cNvGrpSpPr>
              <a:grpSpLocks/>
            </p:cNvGrpSpPr>
            <p:nvPr/>
          </p:nvGrpSpPr>
          <p:grpSpPr bwMode="auto">
            <a:xfrm flipH="1">
              <a:off x="3978" y="1757"/>
              <a:ext cx="103" cy="115"/>
              <a:chOff x="1827" y="2496"/>
              <a:chExt cx="93" cy="96"/>
            </a:xfrm>
          </p:grpSpPr>
          <p:sp>
            <p:nvSpPr>
              <p:cNvPr id="758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39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12" name="Group 75"/>
            <p:cNvGrpSpPr>
              <a:grpSpLocks/>
            </p:cNvGrpSpPr>
            <p:nvPr/>
          </p:nvGrpSpPr>
          <p:grpSpPr bwMode="auto">
            <a:xfrm flipH="1" flipV="1">
              <a:off x="3978" y="1296"/>
              <a:ext cx="103" cy="115"/>
              <a:chOff x="1827" y="2496"/>
              <a:chExt cx="93" cy="96"/>
            </a:xfrm>
          </p:grpSpPr>
          <p:sp>
            <p:nvSpPr>
              <p:cNvPr id="758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37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13" name="Text Box 78"/>
            <p:cNvSpPr txBox="1">
              <a:spLocks noChangeArrowheads="1"/>
            </p:cNvSpPr>
            <p:nvPr/>
          </p:nvSpPr>
          <p:spPr bwMode="auto">
            <a:xfrm>
              <a:off x="4012" y="1370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5814" name="Text Box 79"/>
            <p:cNvSpPr txBox="1">
              <a:spLocks noChangeArrowheads="1"/>
            </p:cNvSpPr>
            <p:nvPr/>
          </p:nvSpPr>
          <p:spPr bwMode="auto">
            <a:xfrm>
              <a:off x="4012" y="163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5815" name="Line 80"/>
            <p:cNvSpPr>
              <a:spLocks noChangeShapeType="1"/>
            </p:cNvSpPr>
            <p:nvPr/>
          </p:nvSpPr>
          <p:spPr bwMode="auto">
            <a:xfrm>
              <a:off x="2474" y="297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5816" name="Group 81"/>
            <p:cNvGrpSpPr>
              <a:grpSpLocks/>
            </p:cNvGrpSpPr>
            <p:nvPr/>
          </p:nvGrpSpPr>
          <p:grpSpPr bwMode="auto">
            <a:xfrm rot="16200000" flipV="1">
              <a:off x="3458" y="1855"/>
              <a:ext cx="144" cy="192"/>
              <a:chOff x="1827" y="2496"/>
              <a:chExt cx="93" cy="96"/>
            </a:xfrm>
          </p:grpSpPr>
          <p:sp>
            <p:nvSpPr>
              <p:cNvPr id="758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35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5817" name="Group 84"/>
            <p:cNvGrpSpPr>
              <a:grpSpLocks/>
            </p:cNvGrpSpPr>
            <p:nvPr/>
          </p:nvGrpSpPr>
          <p:grpSpPr bwMode="auto">
            <a:xfrm rot="10800000" flipH="1">
              <a:off x="3242" y="2976"/>
              <a:ext cx="144" cy="240"/>
              <a:chOff x="1827" y="2496"/>
              <a:chExt cx="93" cy="96"/>
            </a:xfrm>
          </p:grpSpPr>
          <p:sp>
            <p:nvSpPr>
              <p:cNvPr id="758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833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5818" name="Text Box 87"/>
            <p:cNvSpPr txBox="1">
              <a:spLocks noChangeArrowheads="1"/>
            </p:cNvSpPr>
            <p:nvPr/>
          </p:nvSpPr>
          <p:spPr bwMode="auto">
            <a:xfrm>
              <a:off x="3434" y="148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5819" name="Line 88"/>
            <p:cNvSpPr>
              <a:spLocks noChangeShapeType="1"/>
            </p:cNvSpPr>
            <p:nvPr/>
          </p:nvSpPr>
          <p:spPr bwMode="auto">
            <a:xfrm flipV="1">
              <a:off x="3386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20" name="Line 89"/>
            <p:cNvSpPr>
              <a:spLocks noChangeShapeType="1"/>
            </p:cNvSpPr>
            <p:nvPr/>
          </p:nvSpPr>
          <p:spPr bwMode="auto">
            <a:xfrm flipV="1">
              <a:off x="343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821" name="Text Box 90"/>
            <p:cNvSpPr txBox="1">
              <a:spLocks noChangeArrowheads="1"/>
            </p:cNvSpPr>
            <p:nvPr/>
          </p:nvSpPr>
          <p:spPr bwMode="auto">
            <a:xfrm>
              <a:off x="2618" y="316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5822" name="Text Box 91"/>
            <p:cNvSpPr txBox="1">
              <a:spLocks noChangeArrowheads="1"/>
            </p:cNvSpPr>
            <p:nvPr/>
          </p:nvSpPr>
          <p:spPr bwMode="auto">
            <a:xfrm>
              <a:off x="410" y="2544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5823" name="Text Box 92"/>
            <p:cNvSpPr txBox="1">
              <a:spLocks noChangeArrowheads="1"/>
            </p:cNvSpPr>
            <p:nvPr/>
          </p:nvSpPr>
          <p:spPr bwMode="auto">
            <a:xfrm>
              <a:off x="2714" y="355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5824" name="Text Box 93"/>
            <p:cNvSpPr txBox="1">
              <a:spLocks noChangeArrowheads="1"/>
            </p:cNvSpPr>
            <p:nvPr/>
          </p:nvSpPr>
          <p:spPr bwMode="auto">
            <a:xfrm>
              <a:off x="2618" y="33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5825" name="Text Box 94"/>
            <p:cNvSpPr txBox="1">
              <a:spLocks noChangeArrowheads="1"/>
            </p:cNvSpPr>
            <p:nvPr/>
          </p:nvSpPr>
          <p:spPr bwMode="auto">
            <a:xfrm>
              <a:off x="4490" y="192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5826" name="Text Box 95"/>
            <p:cNvSpPr txBox="1">
              <a:spLocks noChangeArrowheads="1"/>
            </p:cNvSpPr>
            <p:nvPr/>
          </p:nvSpPr>
          <p:spPr bwMode="auto">
            <a:xfrm>
              <a:off x="842" y="1920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5827" name="Group 96"/>
            <p:cNvGrpSpPr>
              <a:grpSpLocks/>
            </p:cNvGrpSpPr>
            <p:nvPr/>
          </p:nvGrpSpPr>
          <p:grpSpPr bwMode="auto">
            <a:xfrm rot="5400000">
              <a:off x="1466" y="2928"/>
              <a:ext cx="192" cy="288"/>
              <a:chOff x="1920" y="3600"/>
              <a:chExt cx="144" cy="96"/>
            </a:xfrm>
          </p:grpSpPr>
          <p:grpSp>
            <p:nvGrpSpPr>
              <p:cNvPr id="75828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5830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831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829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76E128C-85BB-4D61-BF94-6613E4CF842D}" type="slidenum">
              <a:rPr lang="en-US"/>
              <a:pPr>
                <a:defRPr/>
              </a:pPr>
              <a:t>409</a:t>
            </a:fld>
            <a:endParaRPr lang="en-US" dirty="0"/>
          </a:p>
        </p:txBody>
      </p:sp>
      <p:sp>
        <p:nvSpPr>
          <p:cNvPr id="254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19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BANK--  </a:t>
            </a:r>
            <a:br>
              <a:rPr lang="en-US" sz="4400" dirty="0" smtClean="0"/>
            </a:br>
            <a:r>
              <a:rPr lang="en-US" sz="4400" dirty="0" smtClean="0"/>
              <a:t>4th ITERATION (cont'd)</a:t>
            </a:r>
          </a:p>
        </p:txBody>
      </p:sp>
      <p:graphicFrame>
        <p:nvGraphicFramePr>
          <p:cNvPr id="37890" name="Object 0" descr="This is a picture of the burn time clock showing 18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538612432"/>
              </p:ext>
            </p:extLst>
          </p:nvPr>
        </p:nvGraphicFramePr>
        <p:xfrm>
          <a:off x="1143000" y="39624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9624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457950" y="35814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BB7C57E-DAAD-4F2E-9CA0-627B3DCBC85C}" type="slidenum">
              <a:rPr lang="en-US"/>
              <a:pPr>
                <a:defRPr/>
              </a:pPr>
              <a:t>410</a:t>
            </a:fld>
            <a:endParaRPr lang="en-US" dirty="0"/>
          </a:p>
        </p:txBody>
      </p:sp>
      <p:pic>
        <p:nvPicPr>
          <p:cNvPr id="38916" name="Picture 2" descr="This is a picture of the front and side of the same bank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6400800" y="3429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38918" name="Text Box 4"/>
          <p:cNvSpPr txBox="1">
            <a:spLocks noChangeArrowheads="1"/>
          </p:cNvSpPr>
          <p:nvPr/>
        </p:nvSpPr>
        <p:spPr bwMode="auto">
          <a:xfrm>
            <a:off x="1752600" y="35052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8914" name="Object 5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701319"/>
              </p:ext>
            </p:extLst>
          </p:nvPr>
        </p:nvGraphicFramePr>
        <p:xfrm>
          <a:off x="1120775" y="5730875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5730875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9" name="Text Box 6"/>
          <p:cNvSpPr txBox="1">
            <a:spLocks noChangeArrowheads="1"/>
          </p:cNvSpPr>
          <p:nvPr/>
        </p:nvSpPr>
        <p:spPr bwMode="auto">
          <a:xfrm>
            <a:off x="5872163" y="5376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938F10B-7506-4C84-B687-282226EFA3A2}" type="slidenum">
              <a:rPr lang="en-US"/>
              <a:pPr>
                <a:defRPr/>
              </a:pPr>
              <a:t>348</a:t>
            </a:fld>
            <a:endParaRPr lang="en-US" dirty="0"/>
          </a:p>
        </p:txBody>
      </p:sp>
      <p:sp>
        <p:nvSpPr>
          <p:cNvPr id="50179" name="Rectangle 17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0180" name="Group 172"/>
          <p:cNvGrpSpPr>
            <a:grpSpLocks/>
          </p:cNvGrpSpPr>
          <p:nvPr/>
        </p:nvGrpSpPr>
        <p:grpSpPr bwMode="auto">
          <a:xfrm>
            <a:off x="650875" y="381000"/>
            <a:ext cx="7273925" cy="5486400"/>
            <a:chOff x="288" y="288"/>
            <a:chExt cx="4582" cy="3456"/>
          </a:xfrm>
        </p:grpSpPr>
        <p:sp>
          <p:nvSpPr>
            <p:cNvPr id="50181" name="Line 2"/>
            <p:cNvSpPr>
              <a:spLocks noChangeShapeType="1"/>
            </p:cNvSpPr>
            <p:nvPr/>
          </p:nvSpPr>
          <p:spPr bwMode="auto">
            <a:xfrm>
              <a:off x="1536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2" name="Line 3"/>
            <p:cNvSpPr>
              <a:spLocks noChangeShapeType="1"/>
            </p:cNvSpPr>
            <p:nvPr/>
          </p:nvSpPr>
          <p:spPr bwMode="auto">
            <a:xfrm rot="5400000">
              <a:off x="3000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3" name="Line 4"/>
            <p:cNvSpPr>
              <a:spLocks noChangeShapeType="1"/>
            </p:cNvSpPr>
            <p:nvPr/>
          </p:nvSpPr>
          <p:spPr bwMode="auto">
            <a:xfrm>
              <a:off x="2448" y="326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4" name="Line 5"/>
            <p:cNvSpPr>
              <a:spLocks noChangeShapeType="1"/>
            </p:cNvSpPr>
            <p:nvPr/>
          </p:nvSpPr>
          <p:spPr bwMode="auto">
            <a:xfrm>
              <a:off x="3360" y="326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5" name="Line 6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6" name="Line 7"/>
            <p:cNvSpPr>
              <a:spLocks noChangeShapeType="1"/>
            </p:cNvSpPr>
            <p:nvPr/>
          </p:nvSpPr>
          <p:spPr bwMode="auto">
            <a:xfrm>
              <a:off x="3360" y="326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7" name="Line 8"/>
            <p:cNvSpPr>
              <a:spLocks noChangeShapeType="1"/>
            </p:cNvSpPr>
            <p:nvPr/>
          </p:nvSpPr>
          <p:spPr bwMode="auto">
            <a:xfrm>
              <a:off x="1536" y="720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8" name="Line 9"/>
            <p:cNvSpPr>
              <a:spLocks noChangeShapeType="1"/>
            </p:cNvSpPr>
            <p:nvPr/>
          </p:nvSpPr>
          <p:spPr bwMode="auto">
            <a:xfrm rot="5400000">
              <a:off x="264" y="1992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189" name="Group 10"/>
            <p:cNvGrpSpPr>
              <a:grpSpLocks/>
            </p:cNvGrpSpPr>
            <p:nvPr/>
          </p:nvGrpSpPr>
          <p:grpSpPr bwMode="auto">
            <a:xfrm rot="5400000">
              <a:off x="1416" y="2712"/>
              <a:ext cx="240" cy="96"/>
              <a:chOff x="1920" y="3600"/>
              <a:chExt cx="144" cy="96"/>
            </a:xfrm>
          </p:grpSpPr>
          <p:grpSp>
            <p:nvGrpSpPr>
              <p:cNvPr id="50345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47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48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46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0" name="Group 15"/>
            <p:cNvGrpSpPr>
              <a:grpSpLocks/>
            </p:cNvGrpSpPr>
            <p:nvPr/>
          </p:nvGrpSpPr>
          <p:grpSpPr bwMode="auto">
            <a:xfrm rot="5400000">
              <a:off x="1416" y="2136"/>
              <a:ext cx="240" cy="96"/>
              <a:chOff x="1920" y="3600"/>
              <a:chExt cx="144" cy="96"/>
            </a:xfrm>
          </p:grpSpPr>
          <p:grpSp>
            <p:nvGrpSpPr>
              <p:cNvPr id="50341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43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44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42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1" name="Group 20"/>
            <p:cNvGrpSpPr>
              <a:grpSpLocks/>
            </p:cNvGrpSpPr>
            <p:nvPr/>
          </p:nvGrpSpPr>
          <p:grpSpPr bwMode="auto">
            <a:xfrm rot="5400000">
              <a:off x="1416" y="1560"/>
              <a:ext cx="240" cy="96"/>
              <a:chOff x="1920" y="3600"/>
              <a:chExt cx="144" cy="96"/>
            </a:xfrm>
          </p:grpSpPr>
          <p:grpSp>
            <p:nvGrpSpPr>
              <p:cNvPr id="50337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39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40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38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2" name="Group 25"/>
            <p:cNvGrpSpPr>
              <a:grpSpLocks/>
            </p:cNvGrpSpPr>
            <p:nvPr/>
          </p:nvGrpSpPr>
          <p:grpSpPr bwMode="auto">
            <a:xfrm rot="5400000">
              <a:off x="1416" y="1032"/>
              <a:ext cx="240" cy="96"/>
              <a:chOff x="1920" y="3600"/>
              <a:chExt cx="144" cy="96"/>
            </a:xfrm>
          </p:grpSpPr>
          <p:grpSp>
            <p:nvGrpSpPr>
              <p:cNvPr id="50333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35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36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34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3" name="Group 30"/>
            <p:cNvGrpSpPr>
              <a:grpSpLocks/>
            </p:cNvGrpSpPr>
            <p:nvPr/>
          </p:nvGrpSpPr>
          <p:grpSpPr bwMode="auto">
            <a:xfrm rot="5400000">
              <a:off x="4152" y="2664"/>
              <a:ext cx="240" cy="96"/>
              <a:chOff x="1920" y="3600"/>
              <a:chExt cx="144" cy="96"/>
            </a:xfrm>
          </p:grpSpPr>
          <p:grpSp>
            <p:nvGrpSpPr>
              <p:cNvPr id="50329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31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32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30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4" name="Group 35"/>
            <p:cNvGrpSpPr>
              <a:grpSpLocks/>
            </p:cNvGrpSpPr>
            <p:nvPr/>
          </p:nvGrpSpPr>
          <p:grpSpPr bwMode="auto">
            <a:xfrm rot="5400000">
              <a:off x="4152" y="2088"/>
              <a:ext cx="240" cy="96"/>
              <a:chOff x="1920" y="3600"/>
              <a:chExt cx="144" cy="96"/>
            </a:xfrm>
          </p:grpSpPr>
          <p:grpSp>
            <p:nvGrpSpPr>
              <p:cNvPr id="50325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27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28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26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5" name="Group 40"/>
            <p:cNvGrpSpPr>
              <a:grpSpLocks/>
            </p:cNvGrpSpPr>
            <p:nvPr/>
          </p:nvGrpSpPr>
          <p:grpSpPr bwMode="auto">
            <a:xfrm rot="5400000">
              <a:off x="4152" y="1512"/>
              <a:ext cx="240" cy="96"/>
              <a:chOff x="1920" y="3600"/>
              <a:chExt cx="144" cy="96"/>
            </a:xfrm>
          </p:grpSpPr>
          <p:grpSp>
            <p:nvGrpSpPr>
              <p:cNvPr id="50321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23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24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22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6" name="Group 45"/>
            <p:cNvGrpSpPr>
              <a:grpSpLocks/>
            </p:cNvGrpSpPr>
            <p:nvPr/>
          </p:nvGrpSpPr>
          <p:grpSpPr bwMode="auto">
            <a:xfrm rot="5400000">
              <a:off x="4152" y="984"/>
              <a:ext cx="240" cy="96"/>
              <a:chOff x="1920" y="3600"/>
              <a:chExt cx="144" cy="96"/>
            </a:xfrm>
          </p:grpSpPr>
          <p:grpSp>
            <p:nvGrpSpPr>
              <p:cNvPr id="50317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19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20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18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7" name="Group 50"/>
            <p:cNvGrpSpPr>
              <a:grpSpLocks/>
            </p:cNvGrpSpPr>
            <p:nvPr/>
          </p:nvGrpSpPr>
          <p:grpSpPr bwMode="auto">
            <a:xfrm>
              <a:off x="1848" y="3216"/>
              <a:ext cx="240" cy="96"/>
              <a:chOff x="1920" y="3600"/>
              <a:chExt cx="144" cy="96"/>
            </a:xfrm>
          </p:grpSpPr>
          <p:grpSp>
            <p:nvGrpSpPr>
              <p:cNvPr id="50313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15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16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14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8" name="Group 55"/>
            <p:cNvGrpSpPr>
              <a:grpSpLocks/>
            </p:cNvGrpSpPr>
            <p:nvPr/>
          </p:nvGrpSpPr>
          <p:grpSpPr bwMode="auto">
            <a:xfrm>
              <a:off x="3696" y="3216"/>
              <a:ext cx="240" cy="96"/>
              <a:chOff x="1920" y="3600"/>
              <a:chExt cx="144" cy="96"/>
            </a:xfrm>
          </p:grpSpPr>
          <p:grpSp>
            <p:nvGrpSpPr>
              <p:cNvPr id="50309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11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12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10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9" name="Group 60"/>
            <p:cNvGrpSpPr>
              <a:grpSpLocks/>
            </p:cNvGrpSpPr>
            <p:nvPr/>
          </p:nvGrpSpPr>
          <p:grpSpPr bwMode="auto">
            <a:xfrm>
              <a:off x="2928" y="3648"/>
              <a:ext cx="144" cy="96"/>
              <a:chOff x="1920" y="3600"/>
              <a:chExt cx="144" cy="96"/>
            </a:xfrm>
          </p:grpSpPr>
          <p:grpSp>
            <p:nvGrpSpPr>
              <p:cNvPr id="50305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07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08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06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0" name="Group 65"/>
            <p:cNvGrpSpPr>
              <a:grpSpLocks/>
            </p:cNvGrpSpPr>
            <p:nvPr/>
          </p:nvGrpSpPr>
          <p:grpSpPr bwMode="auto">
            <a:xfrm>
              <a:off x="2736" y="3648"/>
              <a:ext cx="144" cy="96"/>
              <a:chOff x="1920" y="3600"/>
              <a:chExt cx="144" cy="96"/>
            </a:xfrm>
          </p:grpSpPr>
          <p:grpSp>
            <p:nvGrpSpPr>
              <p:cNvPr id="50301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303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04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02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1" name="Group 70"/>
            <p:cNvGrpSpPr>
              <a:grpSpLocks/>
            </p:cNvGrpSpPr>
            <p:nvPr/>
          </p:nvGrpSpPr>
          <p:grpSpPr bwMode="auto">
            <a:xfrm>
              <a:off x="1776" y="672"/>
              <a:ext cx="240" cy="96"/>
              <a:chOff x="1920" y="3600"/>
              <a:chExt cx="144" cy="96"/>
            </a:xfrm>
          </p:grpSpPr>
          <p:grpSp>
            <p:nvGrpSpPr>
              <p:cNvPr id="50297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299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00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298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2" name="Group 75"/>
            <p:cNvGrpSpPr>
              <a:grpSpLocks/>
            </p:cNvGrpSpPr>
            <p:nvPr/>
          </p:nvGrpSpPr>
          <p:grpSpPr bwMode="auto">
            <a:xfrm>
              <a:off x="2352" y="672"/>
              <a:ext cx="240" cy="96"/>
              <a:chOff x="1920" y="3600"/>
              <a:chExt cx="144" cy="96"/>
            </a:xfrm>
          </p:grpSpPr>
          <p:grpSp>
            <p:nvGrpSpPr>
              <p:cNvPr id="50293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295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96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294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3" name="Group 80"/>
            <p:cNvGrpSpPr>
              <a:grpSpLocks/>
            </p:cNvGrpSpPr>
            <p:nvPr/>
          </p:nvGrpSpPr>
          <p:grpSpPr bwMode="auto">
            <a:xfrm>
              <a:off x="3888" y="672"/>
              <a:ext cx="240" cy="96"/>
              <a:chOff x="1920" y="3600"/>
              <a:chExt cx="144" cy="96"/>
            </a:xfrm>
          </p:grpSpPr>
          <p:grpSp>
            <p:nvGrpSpPr>
              <p:cNvPr id="50289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291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92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290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4" name="Group 85"/>
            <p:cNvGrpSpPr>
              <a:grpSpLocks/>
            </p:cNvGrpSpPr>
            <p:nvPr/>
          </p:nvGrpSpPr>
          <p:grpSpPr bwMode="auto">
            <a:xfrm>
              <a:off x="3264" y="672"/>
              <a:ext cx="144" cy="96"/>
              <a:chOff x="1920" y="3600"/>
              <a:chExt cx="144" cy="96"/>
            </a:xfrm>
          </p:grpSpPr>
          <p:grpSp>
            <p:nvGrpSpPr>
              <p:cNvPr id="50285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0287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88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286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05" name="Line 90"/>
            <p:cNvSpPr>
              <a:spLocks noChangeShapeType="1"/>
            </p:cNvSpPr>
            <p:nvPr/>
          </p:nvSpPr>
          <p:spPr bwMode="auto">
            <a:xfrm>
              <a:off x="3216" y="1344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6" name="Line 91"/>
            <p:cNvSpPr>
              <a:spLocks noChangeShapeType="1"/>
            </p:cNvSpPr>
            <p:nvPr/>
          </p:nvSpPr>
          <p:spPr bwMode="auto">
            <a:xfrm>
              <a:off x="3360" y="24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07" name="Group 92"/>
            <p:cNvGrpSpPr>
              <a:grpSpLocks/>
            </p:cNvGrpSpPr>
            <p:nvPr/>
          </p:nvGrpSpPr>
          <p:grpSpPr bwMode="auto">
            <a:xfrm>
              <a:off x="2640" y="720"/>
              <a:ext cx="576" cy="320"/>
              <a:chOff x="4833" y="2993"/>
              <a:chExt cx="576" cy="320"/>
            </a:xfrm>
          </p:grpSpPr>
          <p:sp>
            <p:nvSpPr>
              <p:cNvPr id="50275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276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0277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028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84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0278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0281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82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279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280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08" name="Line 103"/>
            <p:cNvSpPr>
              <a:spLocks noChangeShapeType="1"/>
            </p:cNvSpPr>
            <p:nvPr/>
          </p:nvSpPr>
          <p:spPr bwMode="auto">
            <a:xfrm>
              <a:off x="3552" y="1344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9" name="Line 104"/>
            <p:cNvSpPr>
              <a:spLocks noChangeShapeType="1"/>
            </p:cNvSpPr>
            <p:nvPr/>
          </p:nvSpPr>
          <p:spPr bwMode="auto">
            <a:xfrm>
              <a:off x="3744" y="1344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0" name="Line 105"/>
            <p:cNvSpPr>
              <a:spLocks noChangeShapeType="1"/>
            </p:cNvSpPr>
            <p:nvPr/>
          </p:nvSpPr>
          <p:spPr bwMode="auto">
            <a:xfrm>
              <a:off x="3216" y="100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1" name="Line 106"/>
            <p:cNvSpPr>
              <a:spLocks noChangeShapeType="1"/>
            </p:cNvSpPr>
            <p:nvPr/>
          </p:nvSpPr>
          <p:spPr bwMode="auto">
            <a:xfrm>
              <a:off x="2448" y="1920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2" name="Line 107"/>
            <p:cNvSpPr>
              <a:spLocks noChangeShapeType="1"/>
            </p:cNvSpPr>
            <p:nvPr/>
          </p:nvSpPr>
          <p:spPr bwMode="auto">
            <a:xfrm>
              <a:off x="3360" y="2400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3" name="Line 108"/>
            <p:cNvSpPr>
              <a:spLocks noChangeShapeType="1"/>
            </p:cNvSpPr>
            <p:nvPr/>
          </p:nvSpPr>
          <p:spPr bwMode="auto">
            <a:xfrm>
              <a:off x="2448" y="268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4" name="Line 109"/>
            <p:cNvSpPr>
              <a:spLocks noChangeShapeType="1"/>
            </p:cNvSpPr>
            <p:nvPr/>
          </p:nvSpPr>
          <p:spPr bwMode="auto">
            <a:xfrm>
              <a:off x="1536" y="19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5" name="Line 110"/>
            <p:cNvSpPr>
              <a:spLocks noChangeShapeType="1"/>
            </p:cNvSpPr>
            <p:nvPr/>
          </p:nvSpPr>
          <p:spPr bwMode="auto">
            <a:xfrm>
              <a:off x="2304" y="720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6" name="Text Box 111"/>
            <p:cNvSpPr txBox="1">
              <a:spLocks noChangeArrowheads="1"/>
            </p:cNvSpPr>
            <p:nvPr/>
          </p:nvSpPr>
          <p:spPr bwMode="auto">
            <a:xfrm>
              <a:off x="3456" y="912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50217" name="Text Box 112"/>
            <p:cNvSpPr txBox="1">
              <a:spLocks noChangeArrowheads="1"/>
            </p:cNvSpPr>
            <p:nvPr/>
          </p:nvSpPr>
          <p:spPr bwMode="auto">
            <a:xfrm>
              <a:off x="3504" y="272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50218" name="Text Box 113"/>
            <p:cNvSpPr txBox="1">
              <a:spLocks noChangeArrowheads="1"/>
            </p:cNvSpPr>
            <p:nvPr/>
          </p:nvSpPr>
          <p:spPr bwMode="auto">
            <a:xfrm>
              <a:off x="2592" y="31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50219" name="Text Box 114"/>
            <p:cNvSpPr txBox="1">
              <a:spLocks noChangeArrowheads="1"/>
            </p:cNvSpPr>
            <p:nvPr/>
          </p:nvSpPr>
          <p:spPr bwMode="auto">
            <a:xfrm>
              <a:off x="1632" y="240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50220" name="Text Box 115"/>
            <p:cNvSpPr txBox="1">
              <a:spLocks noChangeArrowheads="1"/>
            </p:cNvSpPr>
            <p:nvPr/>
          </p:nvSpPr>
          <p:spPr bwMode="auto">
            <a:xfrm>
              <a:off x="1632" y="148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50221" name="Text Box 116"/>
            <p:cNvSpPr txBox="1">
              <a:spLocks noChangeArrowheads="1"/>
            </p:cNvSpPr>
            <p:nvPr/>
          </p:nvSpPr>
          <p:spPr bwMode="auto">
            <a:xfrm>
              <a:off x="1632" y="91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50222" name="Line 117"/>
            <p:cNvSpPr>
              <a:spLocks noChangeShapeType="1"/>
            </p:cNvSpPr>
            <p:nvPr/>
          </p:nvSpPr>
          <p:spPr bwMode="auto">
            <a:xfrm>
              <a:off x="1536" y="134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23" name="Group 118"/>
            <p:cNvGrpSpPr>
              <a:grpSpLocks/>
            </p:cNvGrpSpPr>
            <p:nvPr/>
          </p:nvGrpSpPr>
          <p:grpSpPr bwMode="auto">
            <a:xfrm rot="10800000">
              <a:off x="3360" y="2448"/>
              <a:ext cx="144" cy="192"/>
              <a:chOff x="1827" y="2496"/>
              <a:chExt cx="93" cy="96"/>
            </a:xfrm>
          </p:grpSpPr>
          <p:sp>
            <p:nvSpPr>
              <p:cNvPr id="502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74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4" name="Group 121"/>
            <p:cNvGrpSpPr>
              <a:grpSpLocks/>
            </p:cNvGrpSpPr>
            <p:nvPr/>
          </p:nvGrpSpPr>
          <p:grpSpPr bwMode="auto">
            <a:xfrm rot="5400000">
              <a:off x="3288" y="1176"/>
              <a:ext cx="144" cy="192"/>
              <a:chOff x="1827" y="2496"/>
              <a:chExt cx="93" cy="96"/>
            </a:xfrm>
          </p:grpSpPr>
          <p:sp>
            <p:nvSpPr>
              <p:cNvPr id="502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72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5" name="Group 124"/>
            <p:cNvGrpSpPr>
              <a:grpSpLocks/>
            </p:cNvGrpSpPr>
            <p:nvPr/>
          </p:nvGrpSpPr>
          <p:grpSpPr bwMode="auto">
            <a:xfrm rot="10800000" flipH="1">
              <a:off x="2304" y="1968"/>
              <a:ext cx="144" cy="192"/>
              <a:chOff x="1827" y="2496"/>
              <a:chExt cx="93" cy="96"/>
            </a:xfrm>
          </p:grpSpPr>
          <p:sp>
            <p:nvSpPr>
              <p:cNvPr id="5026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70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6" name="Group 127"/>
            <p:cNvGrpSpPr>
              <a:grpSpLocks/>
            </p:cNvGrpSpPr>
            <p:nvPr/>
          </p:nvGrpSpPr>
          <p:grpSpPr bwMode="auto">
            <a:xfrm rot="10800000" flipH="1">
              <a:off x="2167" y="1392"/>
              <a:ext cx="144" cy="192"/>
              <a:chOff x="1827" y="2496"/>
              <a:chExt cx="93" cy="96"/>
            </a:xfrm>
          </p:grpSpPr>
          <p:sp>
            <p:nvSpPr>
              <p:cNvPr id="502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68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104"/>
              <a:ext cx="144" cy="192"/>
              <a:chOff x="1827" y="2496"/>
              <a:chExt cx="93" cy="96"/>
            </a:xfrm>
          </p:grpSpPr>
          <p:sp>
            <p:nvSpPr>
              <p:cNvPr id="502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66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8" name="Group 133"/>
            <p:cNvGrpSpPr>
              <a:grpSpLocks/>
            </p:cNvGrpSpPr>
            <p:nvPr/>
          </p:nvGrpSpPr>
          <p:grpSpPr bwMode="auto">
            <a:xfrm rot="16200000" flipV="1">
              <a:off x="2520" y="2664"/>
              <a:ext cx="144" cy="192"/>
              <a:chOff x="1827" y="2496"/>
              <a:chExt cx="93" cy="96"/>
            </a:xfrm>
          </p:grpSpPr>
          <p:sp>
            <p:nvSpPr>
              <p:cNvPr id="502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64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29" name="Text Box 136"/>
            <p:cNvSpPr txBox="1">
              <a:spLocks noChangeArrowheads="1"/>
            </p:cNvSpPr>
            <p:nvPr/>
          </p:nvSpPr>
          <p:spPr bwMode="auto">
            <a:xfrm>
              <a:off x="3696" y="176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50230" name="Group 137"/>
            <p:cNvGrpSpPr>
              <a:grpSpLocks/>
            </p:cNvGrpSpPr>
            <p:nvPr/>
          </p:nvGrpSpPr>
          <p:grpSpPr bwMode="auto">
            <a:xfrm flipV="1">
              <a:off x="2640" y="1920"/>
              <a:ext cx="336" cy="288"/>
              <a:chOff x="2016" y="3408"/>
              <a:chExt cx="336" cy="288"/>
            </a:xfrm>
          </p:grpSpPr>
          <p:grpSp>
            <p:nvGrpSpPr>
              <p:cNvPr id="50249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50257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50258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59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60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61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62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0250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50251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50252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53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54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55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56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0231" name="Line 152"/>
            <p:cNvSpPr>
              <a:spLocks noChangeShapeType="1"/>
            </p:cNvSpPr>
            <p:nvPr/>
          </p:nvSpPr>
          <p:spPr bwMode="auto">
            <a:xfrm rot="5400000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2" name="Line 153"/>
            <p:cNvSpPr>
              <a:spLocks noChangeShapeType="1"/>
            </p:cNvSpPr>
            <p:nvPr/>
          </p:nvSpPr>
          <p:spPr bwMode="auto">
            <a:xfrm rot="5400000" flipV="1">
              <a:off x="3024" y="192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170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4" name="Line 155"/>
            <p:cNvSpPr>
              <a:spLocks noChangeShapeType="1"/>
            </p:cNvSpPr>
            <p:nvPr/>
          </p:nvSpPr>
          <p:spPr bwMode="auto">
            <a:xfrm rot="10800000" flipV="1">
              <a:off x="3024" y="153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5" name="Line 156"/>
            <p:cNvSpPr>
              <a:spLocks noChangeShapeType="1"/>
            </p:cNvSpPr>
            <p:nvPr/>
          </p:nvSpPr>
          <p:spPr bwMode="auto">
            <a:xfrm rot="10800000" flipV="1">
              <a:off x="3024" y="168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6" name="Line 157"/>
            <p:cNvSpPr>
              <a:spLocks noChangeShapeType="1"/>
            </p:cNvSpPr>
            <p:nvPr/>
          </p:nvSpPr>
          <p:spPr bwMode="auto">
            <a:xfrm rot="10800000" flipV="1">
              <a:off x="3024" y="182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7" name="Line 158"/>
            <p:cNvSpPr>
              <a:spLocks noChangeShapeType="1"/>
            </p:cNvSpPr>
            <p:nvPr/>
          </p:nvSpPr>
          <p:spPr bwMode="auto">
            <a:xfrm rot="10800000" flipV="1">
              <a:off x="2976" y="158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8" name="Line 159"/>
            <p:cNvSpPr>
              <a:spLocks noChangeShapeType="1"/>
            </p:cNvSpPr>
            <p:nvPr/>
          </p:nvSpPr>
          <p:spPr bwMode="auto">
            <a:xfrm rot="10800000" flipV="1">
              <a:off x="2976" y="168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9" name="Line 160"/>
            <p:cNvSpPr>
              <a:spLocks noChangeShapeType="1"/>
            </p:cNvSpPr>
            <p:nvPr/>
          </p:nvSpPr>
          <p:spPr bwMode="auto">
            <a:xfrm rot="10800000" flipV="1">
              <a:off x="2976" y="172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0" name="Line 161"/>
            <p:cNvSpPr>
              <a:spLocks noChangeShapeType="1"/>
            </p:cNvSpPr>
            <p:nvPr/>
          </p:nvSpPr>
          <p:spPr bwMode="auto">
            <a:xfrm rot="10800000" flipV="1">
              <a:off x="2976" y="182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1" name="Line 162"/>
            <p:cNvSpPr>
              <a:spLocks noChangeShapeType="1"/>
            </p:cNvSpPr>
            <p:nvPr/>
          </p:nvSpPr>
          <p:spPr bwMode="auto">
            <a:xfrm rot="5400000" flipV="1">
              <a:off x="2832" y="1296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2" name="Text Box 163"/>
            <p:cNvSpPr txBox="1">
              <a:spLocks noChangeArrowheads="1"/>
            </p:cNvSpPr>
            <p:nvPr/>
          </p:nvSpPr>
          <p:spPr bwMode="auto">
            <a:xfrm>
              <a:off x="2688" y="1603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50243" name="Line 164"/>
            <p:cNvSpPr>
              <a:spLocks noChangeShapeType="1"/>
            </p:cNvSpPr>
            <p:nvPr/>
          </p:nvSpPr>
          <p:spPr bwMode="auto">
            <a:xfrm>
              <a:off x="2640" y="148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4" name="Text Box 165"/>
            <p:cNvSpPr txBox="1">
              <a:spLocks noChangeArrowheads="1"/>
            </p:cNvSpPr>
            <p:nvPr/>
          </p:nvSpPr>
          <p:spPr bwMode="auto">
            <a:xfrm>
              <a:off x="288" y="2544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50245" name="Text Box 166"/>
            <p:cNvSpPr txBox="1">
              <a:spLocks noChangeArrowheads="1"/>
            </p:cNvSpPr>
            <p:nvPr/>
          </p:nvSpPr>
          <p:spPr bwMode="auto">
            <a:xfrm>
              <a:off x="2688" y="336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0246" name="Text Box 167"/>
            <p:cNvSpPr txBox="1">
              <a:spLocks noChangeArrowheads="1"/>
            </p:cNvSpPr>
            <p:nvPr/>
          </p:nvSpPr>
          <p:spPr bwMode="auto">
            <a:xfrm>
              <a:off x="2544" y="28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0247" name="Text Box 168"/>
            <p:cNvSpPr txBox="1">
              <a:spLocks noChangeArrowheads="1"/>
            </p:cNvSpPr>
            <p:nvPr/>
          </p:nvSpPr>
          <p:spPr bwMode="auto">
            <a:xfrm>
              <a:off x="4416" y="177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0248" name="Text Box 169"/>
            <p:cNvSpPr txBox="1">
              <a:spLocks noChangeArrowheads="1"/>
            </p:cNvSpPr>
            <p:nvPr/>
          </p:nvSpPr>
          <p:spPr bwMode="auto">
            <a:xfrm>
              <a:off x="912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C4B35A5-87FC-48C5-8114-2C39E2B43D47}" type="slidenum">
              <a:rPr lang="en-US"/>
              <a:pPr>
                <a:defRPr/>
              </a:pPr>
              <a:t>411</a:t>
            </a:fld>
            <a:endParaRPr lang="en-US" dirty="0"/>
          </a:p>
        </p:txBody>
      </p:sp>
      <p:pic>
        <p:nvPicPr>
          <p:cNvPr id="39940" name="Picture 2" descr="This is a picture of the back of the same bank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37338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39942" name="Text Box 4"/>
          <p:cNvSpPr txBox="1">
            <a:spLocks noChangeArrowheads="1"/>
          </p:cNvSpPr>
          <p:nvPr/>
        </p:nvSpPr>
        <p:spPr bwMode="auto">
          <a:xfrm>
            <a:off x="7620000" y="2286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9938" name="Object 5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175989"/>
              </p:ext>
            </p:extLst>
          </p:nvPr>
        </p:nvGraphicFramePr>
        <p:xfrm>
          <a:off x="652463" y="5754688"/>
          <a:ext cx="58086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463" y="5754688"/>
                        <a:ext cx="5808662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5348288" y="54149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28C15DD-1FB9-4EB4-BBE3-6E4E39A84C88}" type="slidenum">
              <a:rPr lang="en-US"/>
              <a:pPr>
                <a:defRPr/>
              </a:pPr>
              <a:t>412</a:t>
            </a:fld>
            <a:endParaRPr lang="en-US" dirty="0"/>
          </a:p>
        </p:txBody>
      </p:sp>
      <p:pic>
        <p:nvPicPr>
          <p:cNvPr id="40964" name="Picture 2" descr="This is a picture of the front of the same bank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32004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8001000" y="3657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40962" name="Object 7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900446"/>
              </p:ext>
            </p:extLst>
          </p:nvPr>
        </p:nvGraphicFramePr>
        <p:xfrm>
          <a:off x="1028700" y="5735638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5735638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5767388" y="54006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B0A609E-CDFE-4B3E-812C-DACB8AC6E42D}" type="slidenum">
              <a:rPr lang="en-US"/>
              <a:pPr>
                <a:defRPr/>
              </a:pPr>
              <a:t>413</a:t>
            </a:fld>
            <a:endParaRPr lang="en-US" dirty="0"/>
          </a:p>
        </p:txBody>
      </p:sp>
      <p:sp>
        <p:nvSpPr>
          <p:cNvPr id="76803" name="Rectangle 214"/>
          <p:cNvSpPr>
            <a:spLocks noChangeArrowheads="1"/>
          </p:cNvSpPr>
          <p:nvPr/>
        </p:nvSpPr>
        <p:spPr bwMode="auto">
          <a:xfrm>
            <a:off x="0" y="0"/>
            <a:ext cx="91440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6804" name="Group 215"/>
          <p:cNvGrpSpPr>
            <a:grpSpLocks/>
          </p:cNvGrpSpPr>
          <p:nvPr/>
        </p:nvGrpSpPr>
        <p:grpSpPr bwMode="auto">
          <a:xfrm>
            <a:off x="152400" y="228600"/>
            <a:ext cx="8839200" cy="5715000"/>
            <a:chOff x="96" y="144"/>
            <a:chExt cx="5568" cy="3984"/>
          </a:xfrm>
        </p:grpSpPr>
        <p:sp>
          <p:nvSpPr>
            <p:cNvPr id="76805" name="Line 2"/>
            <p:cNvSpPr>
              <a:spLocks noChangeShapeType="1"/>
            </p:cNvSpPr>
            <p:nvPr/>
          </p:nvSpPr>
          <p:spPr bwMode="auto">
            <a:xfrm>
              <a:off x="1152" y="36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6" name="Line 3"/>
            <p:cNvSpPr>
              <a:spLocks noChangeShapeType="1"/>
            </p:cNvSpPr>
            <p:nvPr/>
          </p:nvSpPr>
          <p:spPr bwMode="auto">
            <a:xfrm>
              <a:off x="1152" y="480"/>
              <a:ext cx="31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7" name="Line 4"/>
            <p:cNvSpPr>
              <a:spLocks noChangeShapeType="1"/>
            </p:cNvSpPr>
            <p:nvPr/>
          </p:nvSpPr>
          <p:spPr bwMode="auto">
            <a:xfrm rot="5400000">
              <a:off x="3240" y="2664"/>
              <a:ext cx="20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8" name="Line 5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09" name="Line 6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0" name="Line 7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11" name="Group 8"/>
            <p:cNvGrpSpPr>
              <a:grpSpLocks/>
            </p:cNvGrpSpPr>
            <p:nvPr/>
          </p:nvGrpSpPr>
          <p:grpSpPr bwMode="auto">
            <a:xfrm>
              <a:off x="2736" y="3973"/>
              <a:ext cx="384" cy="155"/>
              <a:chOff x="3696" y="2016"/>
              <a:chExt cx="384" cy="155"/>
            </a:xfrm>
          </p:grpSpPr>
          <p:grpSp>
            <p:nvGrpSpPr>
              <p:cNvPr id="77011" name="Group 9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7701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016" name="Line 11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7012" name="Group 12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77013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014" name="Line 14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6812" name="Line 15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3" name="Line 16"/>
            <p:cNvSpPr>
              <a:spLocks noChangeShapeType="1"/>
            </p:cNvSpPr>
            <p:nvPr/>
          </p:nvSpPr>
          <p:spPr bwMode="auto">
            <a:xfrm flipV="1">
              <a:off x="3984" y="36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4" name="Line 17"/>
            <p:cNvSpPr>
              <a:spLocks noChangeShapeType="1"/>
            </p:cNvSpPr>
            <p:nvPr/>
          </p:nvSpPr>
          <p:spPr bwMode="auto">
            <a:xfrm>
              <a:off x="3984" y="4032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5" name="Line 18"/>
            <p:cNvSpPr>
              <a:spLocks noChangeShapeType="1"/>
            </p:cNvSpPr>
            <p:nvPr/>
          </p:nvSpPr>
          <p:spPr bwMode="auto">
            <a:xfrm flipV="1">
              <a:off x="4656" y="3408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6" name="Line 19"/>
            <p:cNvSpPr>
              <a:spLocks noChangeShapeType="1"/>
            </p:cNvSpPr>
            <p:nvPr/>
          </p:nvSpPr>
          <p:spPr bwMode="auto">
            <a:xfrm>
              <a:off x="427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17" name="Line 20"/>
            <p:cNvSpPr>
              <a:spLocks noChangeShapeType="1"/>
            </p:cNvSpPr>
            <p:nvPr/>
          </p:nvSpPr>
          <p:spPr bwMode="auto">
            <a:xfrm>
              <a:off x="4272" y="369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18" name="Group 21"/>
            <p:cNvGrpSpPr>
              <a:grpSpLocks/>
            </p:cNvGrpSpPr>
            <p:nvPr/>
          </p:nvGrpSpPr>
          <p:grpSpPr bwMode="auto">
            <a:xfrm rot="10800000">
              <a:off x="4272" y="3408"/>
              <a:ext cx="96" cy="144"/>
              <a:chOff x="1827" y="2496"/>
              <a:chExt cx="93" cy="96"/>
            </a:xfrm>
          </p:grpSpPr>
          <p:sp>
            <p:nvSpPr>
              <p:cNvPr id="770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010" name="Line 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19" name="Line 24"/>
            <p:cNvSpPr>
              <a:spLocks noChangeShapeType="1"/>
            </p:cNvSpPr>
            <p:nvPr/>
          </p:nvSpPr>
          <p:spPr bwMode="auto">
            <a:xfrm>
              <a:off x="2496" y="1152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0" name="Line 25"/>
            <p:cNvSpPr>
              <a:spLocks noChangeShapeType="1"/>
            </p:cNvSpPr>
            <p:nvPr/>
          </p:nvSpPr>
          <p:spPr bwMode="auto">
            <a:xfrm flipV="1">
              <a:off x="3744" y="115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1" name="Line 26"/>
            <p:cNvSpPr>
              <a:spLocks noChangeShapeType="1"/>
            </p:cNvSpPr>
            <p:nvPr/>
          </p:nvSpPr>
          <p:spPr bwMode="auto">
            <a:xfrm>
              <a:off x="4272" y="124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2" name="Line 27"/>
            <p:cNvSpPr>
              <a:spLocks noChangeShapeType="1"/>
            </p:cNvSpPr>
            <p:nvPr/>
          </p:nvSpPr>
          <p:spPr bwMode="auto">
            <a:xfrm flipV="1">
              <a:off x="4656" y="124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3" name="Line 28"/>
            <p:cNvSpPr>
              <a:spLocks noChangeShapeType="1"/>
            </p:cNvSpPr>
            <p:nvPr/>
          </p:nvSpPr>
          <p:spPr bwMode="auto">
            <a:xfrm>
              <a:off x="4272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4" name="Line 29"/>
            <p:cNvSpPr>
              <a:spLocks noChangeShapeType="1"/>
            </p:cNvSpPr>
            <p:nvPr/>
          </p:nvSpPr>
          <p:spPr bwMode="auto">
            <a:xfrm rot="5400000">
              <a:off x="3888" y="8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5" name="Line 30"/>
            <p:cNvSpPr>
              <a:spLocks noChangeShapeType="1"/>
            </p:cNvSpPr>
            <p:nvPr/>
          </p:nvSpPr>
          <p:spPr bwMode="auto">
            <a:xfrm rot="5400000">
              <a:off x="-456" y="2088"/>
              <a:ext cx="32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6" name="Line 31"/>
            <p:cNvSpPr>
              <a:spLocks noChangeShapeType="1"/>
            </p:cNvSpPr>
            <p:nvPr/>
          </p:nvSpPr>
          <p:spPr bwMode="auto">
            <a:xfrm flipV="1">
              <a:off x="1152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7" name="Line 32"/>
            <p:cNvSpPr>
              <a:spLocks noChangeShapeType="1"/>
            </p:cNvSpPr>
            <p:nvPr/>
          </p:nvSpPr>
          <p:spPr bwMode="auto">
            <a:xfrm>
              <a:off x="1152" y="19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8" name="Line 33"/>
            <p:cNvSpPr>
              <a:spLocks noChangeShapeType="1"/>
            </p:cNvSpPr>
            <p:nvPr/>
          </p:nvSpPr>
          <p:spPr bwMode="auto">
            <a:xfrm flipV="1">
              <a:off x="2160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29" name="Line 34"/>
            <p:cNvSpPr>
              <a:spLocks noChangeShapeType="1"/>
            </p:cNvSpPr>
            <p:nvPr/>
          </p:nvSpPr>
          <p:spPr bwMode="auto">
            <a:xfrm>
              <a:off x="2160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30" name="Line 35"/>
            <p:cNvSpPr>
              <a:spLocks noChangeShapeType="1"/>
            </p:cNvSpPr>
            <p:nvPr/>
          </p:nvSpPr>
          <p:spPr bwMode="auto">
            <a:xfrm>
              <a:off x="3264" y="4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31" name="Line 36"/>
            <p:cNvSpPr>
              <a:spLocks noChangeShapeType="1"/>
            </p:cNvSpPr>
            <p:nvPr/>
          </p:nvSpPr>
          <p:spPr bwMode="auto">
            <a:xfrm flipH="1">
              <a:off x="2160" y="115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32" name="Group 37"/>
            <p:cNvGrpSpPr>
              <a:grpSpLocks/>
            </p:cNvGrpSpPr>
            <p:nvPr/>
          </p:nvGrpSpPr>
          <p:grpSpPr bwMode="auto">
            <a:xfrm>
              <a:off x="3696" y="480"/>
              <a:ext cx="576" cy="320"/>
              <a:chOff x="4833" y="2993"/>
              <a:chExt cx="576" cy="320"/>
            </a:xfrm>
          </p:grpSpPr>
          <p:sp>
            <p:nvSpPr>
              <p:cNvPr id="76999" name="Rectangle 38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7000" name="Rectangle 39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7001" name="Group 40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7700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008" name="Line 4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7002" name="Group 43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7700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006" name="Line 4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003" name="Text Box 46"/>
              <p:cNvSpPr txBox="1">
                <a:spLocks noChangeArrowheads="1"/>
              </p:cNvSpPr>
              <p:nvPr/>
            </p:nvSpPr>
            <p:spPr bwMode="auto">
              <a:xfrm>
                <a:off x="4841" y="3058"/>
                <a:ext cx="28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7004" name="Text Box 47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grpSp>
          <p:nvGrpSpPr>
            <p:cNvPr id="76833" name="Group 48"/>
            <p:cNvGrpSpPr>
              <a:grpSpLocks/>
            </p:cNvGrpSpPr>
            <p:nvPr/>
          </p:nvGrpSpPr>
          <p:grpSpPr bwMode="auto">
            <a:xfrm rot="-5400000" flipH="1" flipV="1">
              <a:off x="3336" y="984"/>
              <a:ext cx="144" cy="192"/>
              <a:chOff x="1827" y="2496"/>
              <a:chExt cx="93" cy="96"/>
            </a:xfrm>
          </p:grpSpPr>
          <p:sp>
            <p:nvSpPr>
              <p:cNvPr id="769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98" name="Line 5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34" name="Group 51"/>
            <p:cNvGrpSpPr>
              <a:grpSpLocks/>
            </p:cNvGrpSpPr>
            <p:nvPr/>
          </p:nvGrpSpPr>
          <p:grpSpPr bwMode="auto">
            <a:xfrm rot="5400000" flipV="1">
              <a:off x="4056" y="984"/>
              <a:ext cx="144" cy="192"/>
              <a:chOff x="1827" y="2496"/>
              <a:chExt cx="93" cy="96"/>
            </a:xfrm>
          </p:grpSpPr>
          <p:sp>
            <p:nvSpPr>
              <p:cNvPr id="769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96" name="Line 5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35" name="Text Box 54"/>
            <p:cNvSpPr txBox="1">
              <a:spLocks noChangeArrowheads="1"/>
            </p:cNvSpPr>
            <p:nvPr/>
          </p:nvSpPr>
          <p:spPr bwMode="auto">
            <a:xfrm>
              <a:off x="3792" y="2208"/>
              <a:ext cx="431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Teller Counter</a:t>
              </a:r>
            </a:p>
          </p:txBody>
        </p:sp>
        <p:sp>
          <p:nvSpPr>
            <p:cNvPr id="76836" name="Text Box 55"/>
            <p:cNvSpPr txBox="1">
              <a:spLocks noChangeArrowheads="1"/>
            </p:cNvSpPr>
            <p:nvPr/>
          </p:nvSpPr>
          <p:spPr bwMode="auto">
            <a:xfrm>
              <a:off x="3504" y="864"/>
              <a:ext cx="57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Employee Lounge</a:t>
              </a:r>
            </a:p>
          </p:txBody>
        </p:sp>
        <p:sp>
          <p:nvSpPr>
            <p:cNvPr id="76837" name="Text Box 56"/>
            <p:cNvSpPr txBox="1">
              <a:spLocks noChangeArrowheads="1"/>
            </p:cNvSpPr>
            <p:nvPr/>
          </p:nvSpPr>
          <p:spPr bwMode="auto">
            <a:xfrm>
              <a:off x="1200" y="1728"/>
              <a:ext cx="57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76838" name="Text Box 57"/>
            <p:cNvSpPr txBox="1">
              <a:spLocks noChangeArrowheads="1"/>
            </p:cNvSpPr>
            <p:nvPr/>
          </p:nvSpPr>
          <p:spPr bwMode="auto">
            <a:xfrm>
              <a:off x="4128" y="3792"/>
              <a:ext cx="384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ATM</a:t>
              </a:r>
            </a:p>
          </p:txBody>
        </p:sp>
        <p:sp>
          <p:nvSpPr>
            <p:cNvPr id="76839" name="Text Box 58"/>
            <p:cNvSpPr txBox="1">
              <a:spLocks noChangeArrowheads="1"/>
            </p:cNvSpPr>
            <p:nvPr/>
          </p:nvSpPr>
          <p:spPr bwMode="auto">
            <a:xfrm>
              <a:off x="4080" y="1344"/>
              <a:ext cx="528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Drive Through</a:t>
              </a:r>
            </a:p>
          </p:txBody>
        </p:sp>
        <p:sp>
          <p:nvSpPr>
            <p:cNvPr id="76840" name="Text Box 59"/>
            <p:cNvSpPr txBox="1">
              <a:spLocks noChangeArrowheads="1"/>
            </p:cNvSpPr>
            <p:nvPr/>
          </p:nvSpPr>
          <p:spPr bwMode="auto">
            <a:xfrm>
              <a:off x="4223" y="3456"/>
              <a:ext cx="529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Night Deposit</a:t>
              </a:r>
            </a:p>
          </p:txBody>
        </p:sp>
        <p:sp>
          <p:nvSpPr>
            <p:cNvPr id="76841" name="Line 60"/>
            <p:cNvSpPr>
              <a:spLocks noChangeShapeType="1"/>
            </p:cNvSpPr>
            <p:nvPr/>
          </p:nvSpPr>
          <p:spPr bwMode="auto">
            <a:xfrm flipH="1">
              <a:off x="1152" y="153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2" name="Line 61"/>
            <p:cNvSpPr>
              <a:spLocks noChangeShapeType="1"/>
            </p:cNvSpPr>
            <p:nvPr/>
          </p:nvSpPr>
          <p:spPr bwMode="auto">
            <a:xfrm flipH="1">
              <a:off x="1152" y="230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3" name="Line 62"/>
            <p:cNvSpPr>
              <a:spLocks noChangeShapeType="1"/>
            </p:cNvSpPr>
            <p:nvPr/>
          </p:nvSpPr>
          <p:spPr bwMode="auto">
            <a:xfrm>
              <a:off x="1824" y="15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4" name="Line 63"/>
            <p:cNvSpPr>
              <a:spLocks noChangeShapeType="1"/>
            </p:cNvSpPr>
            <p:nvPr/>
          </p:nvSpPr>
          <p:spPr bwMode="auto">
            <a:xfrm flipH="1">
              <a:off x="1152" y="297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5" name="Line 64"/>
            <p:cNvSpPr>
              <a:spLocks noChangeShapeType="1"/>
            </p:cNvSpPr>
            <p:nvPr/>
          </p:nvSpPr>
          <p:spPr bwMode="auto">
            <a:xfrm flipV="1">
              <a:off x="1824" y="29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6" name="Line 65"/>
            <p:cNvSpPr>
              <a:spLocks noChangeShapeType="1"/>
            </p:cNvSpPr>
            <p:nvPr/>
          </p:nvSpPr>
          <p:spPr bwMode="auto">
            <a:xfrm flipV="1">
              <a:off x="1824" y="22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47" name="Text Box 66"/>
            <p:cNvSpPr txBox="1">
              <a:spLocks noChangeArrowheads="1"/>
            </p:cNvSpPr>
            <p:nvPr/>
          </p:nvSpPr>
          <p:spPr bwMode="auto">
            <a:xfrm>
              <a:off x="1200" y="2496"/>
              <a:ext cx="57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Service</a:t>
              </a:r>
            </a:p>
          </p:txBody>
        </p:sp>
        <p:sp>
          <p:nvSpPr>
            <p:cNvPr id="76848" name="Text Box 67"/>
            <p:cNvSpPr txBox="1">
              <a:spLocks noChangeArrowheads="1"/>
            </p:cNvSpPr>
            <p:nvPr/>
          </p:nvSpPr>
          <p:spPr bwMode="auto">
            <a:xfrm>
              <a:off x="2495" y="672"/>
              <a:ext cx="577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Branch Manager</a:t>
              </a:r>
            </a:p>
          </p:txBody>
        </p:sp>
        <p:grpSp>
          <p:nvGrpSpPr>
            <p:cNvPr id="76849" name="Group 68"/>
            <p:cNvGrpSpPr>
              <a:grpSpLocks/>
            </p:cNvGrpSpPr>
            <p:nvPr/>
          </p:nvGrpSpPr>
          <p:grpSpPr bwMode="auto">
            <a:xfrm rot="5400000" flipV="1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769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94" name="Line 7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50" name="Line 71"/>
            <p:cNvSpPr>
              <a:spLocks noChangeShapeType="1"/>
            </p:cNvSpPr>
            <p:nvPr/>
          </p:nvSpPr>
          <p:spPr bwMode="auto">
            <a:xfrm flipV="1">
              <a:off x="1488" y="19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51" name="Group 72"/>
            <p:cNvGrpSpPr>
              <a:grpSpLocks/>
            </p:cNvGrpSpPr>
            <p:nvPr/>
          </p:nvGrpSpPr>
          <p:grpSpPr bwMode="auto">
            <a:xfrm rot="10800000" flipH="1" flipV="1">
              <a:off x="2016" y="240"/>
              <a:ext cx="144" cy="192"/>
              <a:chOff x="1827" y="2496"/>
              <a:chExt cx="93" cy="96"/>
            </a:xfrm>
          </p:grpSpPr>
          <p:sp>
            <p:nvSpPr>
              <p:cNvPr id="769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92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52" name="Group 75"/>
            <p:cNvGrpSpPr>
              <a:grpSpLocks/>
            </p:cNvGrpSpPr>
            <p:nvPr/>
          </p:nvGrpSpPr>
          <p:grpSpPr bwMode="auto">
            <a:xfrm rot="-5400000" flipH="1" flipV="1">
              <a:off x="1608" y="312"/>
              <a:ext cx="144" cy="192"/>
              <a:chOff x="1827" y="2496"/>
              <a:chExt cx="93" cy="96"/>
            </a:xfrm>
          </p:grpSpPr>
          <p:sp>
            <p:nvSpPr>
              <p:cNvPr id="769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90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53" name="Group 78"/>
            <p:cNvGrpSpPr>
              <a:grpSpLocks/>
            </p:cNvGrpSpPr>
            <p:nvPr/>
          </p:nvGrpSpPr>
          <p:grpSpPr bwMode="auto">
            <a:xfrm>
              <a:off x="3792" y="3648"/>
              <a:ext cx="144" cy="96"/>
              <a:chOff x="1920" y="3600"/>
              <a:chExt cx="144" cy="96"/>
            </a:xfrm>
          </p:grpSpPr>
          <p:grpSp>
            <p:nvGrpSpPr>
              <p:cNvPr id="76985" name="Group 79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87" name="Line 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88" name="Line 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86" name="Line 82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54" name="Group 83"/>
            <p:cNvGrpSpPr>
              <a:grpSpLocks/>
            </p:cNvGrpSpPr>
            <p:nvPr/>
          </p:nvGrpSpPr>
          <p:grpSpPr bwMode="auto">
            <a:xfrm>
              <a:off x="1920" y="3648"/>
              <a:ext cx="144" cy="96"/>
              <a:chOff x="1920" y="3600"/>
              <a:chExt cx="144" cy="96"/>
            </a:xfrm>
          </p:grpSpPr>
          <p:grpSp>
            <p:nvGrpSpPr>
              <p:cNvPr id="76981" name="Group 84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83" name="Line 8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84" name="Line 8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82" name="Line 87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55" name="Line 88"/>
            <p:cNvSpPr>
              <a:spLocks noChangeShapeType="1"/>
            </p:cNvSpPr>
            <p:nvPr/>
          </p:nvSpPr>
          <p:spPr bwMode="auto">
            <a:xfrm>
              <a:off x="2448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56" name="Group 89"/>
            <p:cNvGrpSpPr>
              <a:grpSpLocks/>
            </p:cNvGrpSpPr>
            <p:nvPr/>
          </p:nvGrpSpPr>
          <p:grpSpPr bwMode="auto">
            <a:xfrm>
              <a:off x="2736" y="3541"/>
              <a:ext cx="384" cy="155"/>
              <a:chOff x="3696" y="2016"/>
              <a:chExt cx="384" cy="155"/>
            </a:xfrm>
          </p:grpSpPr>
          <p:grpSp>
            <p:nvGrpSpPr>
              <p:cNvPr id="76975" name="Group 90"/>
              <p:cNvGrpSpPr>
                <a:grpSpLocks/>
              </p:cNvGrpSpPr>
              <p:nvPr/>
            </p:nvGrpSpPr>
            <p:grpSpPr bwMode="auto">
              <a:xfrm rot="5400000" flipV="1">
                <a:off x="3906" y="1998"/>
                <a:ext cx="155" cy="192"/>
                <a:chOff x="1827" y="2496"/>
                <a:chExt cx="93" cy="96"/>
              </a:xfrm>
            </p:grpSpPr>
            <p:sp>
              <p:nvSpPr>
                <p:cNvPr id="76979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80" name="Line 92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6976" name="Group 93"/>
              <p:cNvGrpSpPr>
                <a:grpSpLocks/>
              </p:cNvGrpSpPr>
              <p:nvPr/>
            </p:nvGrpSpPr>
            <p:grpSpPr bwMode="auto">
              <a:xfrm rot="-5400000" flipH="1" flipV="1">
                <a:off x="3714" y="1998"/>
                <a:ext cx="155" cy="192"/>
                <a:chOff x="1827" y="2496"/>
                <a:chExt cx="93" cy="96"/>
              </a:xfrm>
            </p:grpSpPr>
            <p:sp>
              <p:nvSpPr>
                <p:cNvPr id="7697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78" name="Line 95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6857" name="Group 96"/>
            <p:cNvGrpSpPr>
              <a:grpSpLocks/>
            </p:cNvGrpSpPr>
            <p:nvPr/>
          </p:nvGrpSpPr>
          <p:grpSpPr bwMode="auto">
            <a:xfrm>
              <a:off x="1392" y="3648"/>
              <a:ext cx="144" cy="96"/>
              <a:chOff x="1920" y="3600"/>
              <a:chExt cx="144" cy="96"/>
            </a:xfrm>
          </p:grpSpPr>
          <p:grpSp>
            <p:nvGrpSpPr>
              <p:cNvPr id="76971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73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74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72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58" name="Line 101"/>
            <p:cNvSpPr>
              <a:spLocks noChangeShapeType="1"/>
            </p:cNvSpPr>
            <p:nvPr/>
          </p:nvSpPr>
          <p:spPr bwMode="auto">
            <a:xfrm>
              <a:off x="1824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59" name="Text Box 102"/>
            <p:cNvSpPr txBox="1">
              <a:spLocks noChangeArrowheads="1"/>
            </p:cNvSpPr>
            <p:nvPr/>
          </p:nvSpPr>
          <p:spPr bwMode="auto">
            <a:xfrm>
              <a:off x="1200" y="3216"/>
              <a:ext cx="57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Officer</a:t>
              </a:r>
            </a:p>
          </p:txBody>
        </p:sp>
        <p:sp>
          <p:nvSpPr>
            <p:cNvPr id="76860" name="Text Box 103"/>
            <p:cNvSpPr txBox="1">
              <a:spLocks noChangeArrowheads="1"/>
            </p:cNvSpPr>
            <p:nvPr/>
          </p:nvSpPr>
          <p:spPr bwMode="auto">
            <a:xfrm>
              <a:off x="1248" y="719"/>
              <a:ext cx="57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Area</a:t>
              </a:r>
            </a:p>
          </p:txBody>
        </p:sp>
        <p:grpSp>
          <p:nvGrpSpPr>
            <p:cNvPr id="76861" name="Group 104"/>
            <p:cNvGrpSpPr>
              <a:grpSpLocks/>
            </p:cNvGrpSpPr>
            <p:nvPr/>
          </p:nvGrpSpPr>
          <p:grpSpPr bwMode="auto">
            <a:xfrm rot="5400000">
              <a:off x="1032" y="3432"/>
              <a:ext cx="240" cy="96"/>
              <a:chOff x="1920" y="3600"/>
              <a:chExt cx="144" cy="96"/>
            </a:xfrm>
          </p:grpSpPr>
          <p:grpSp>
            <p:nvGrpSpPr>
              <p:cNvPr id="76967" name="Group 10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69" name="Line 10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70" name="Line 10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68" name="Line 10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2" name="Group 109"/>
            <p:cNvGrpSpPr>
              <a:grpSpLocks/>
            </p:cNvGrpSpPr>
            <p:nvPr/>
          </p:nvGrpSpPr>
          <p:grpSpPr bwMode="auto">
            <a:xfrm rot="5400000">
              <a:off x="1032" y="3096"/>
              <a:ext cx="240" cy="96"/>
              <a:chOff x="1920" y="3600"/>
              <a:chExt cx="144" cy="96"/>
            </a:xfrm>
          </p:grpSpPr>
          <p:grpSp>
            <p:nvGrpSpPr>
              <p:cNvPr id="76963" name="Group 11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65" name="Line 11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66" name="Line 11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64" name="Line 11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3" name="Group 114"/>
            <p:cNvGrpSpPr>
              <a:grpSpLocks/>
            </p:cNvGrpSpPr>
            <p:nvPr/>
          </p:nvGrpSpPr>
          <p:grpSpPr bwMode="auto">
            <a:xfrm rot="5400000">
              <a:off x="1032" y="2760"/>
              <a:ext cx="240" cy="96"/>
              <a:chOff x="1920" y="3600"/>
              <a:chExt cx="144" cy="96"/>
            </a:xfrm>
          </p:grpSpPr>
          <p:grpSp>
            <p:nvGrpSpPr>
              <p:cNvPr id="76959" name="Group 11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61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62" name="Line 11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60" name="Line 11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4" name="Group 119"/>
            <p:cNvGrpSpPr>
              <a:grpSpLocks/>
            </p:cNvGrpSpPr>
            <p:nvPr/>
          </p:nvGrpSpPr>
          <p:grpSpPr bwMode="auto">
            <a:xfrm rot="5400000">
              <a:off x="1032" y="2424"/>
              <a:ext cx="240" cy="96"/>
              <a:chOff x="1920" y="3600"/>
              <a:chExt cx="144" cy="96"/>
            </a:xfrm>
          </p:grpSpPr>
          <p:grpSp>
            <p:nvGrpSpPr>
              <p:cNvPr id="76955" name="Group 12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57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58" name="Line 12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56" name="Line 12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5" name="Group 124"/>
            <p:cNvGrpSpPr>
              <a:grpSpLocks/>
            </p:cNvGrpSpPr>
            <p:nvPr/>
          </p:nvGrpSpPr>
          <p:grpSpPr bwMode="auto">
            <a:xfrm rot="5400000">
              <a:off x="1032" y="1992"/>
              <a:ext cx="240" cy="96"/>
              <a:chOff x="1920" y="3600"/>
              <a:chExt cx="144" cy="96"/>
            </a:xfrm>
          </p:grpSpPr>
          <p:grpSp>
            <p:nvGrpSpPr>
              <p:cNvPr id="76951" name="Group 12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53" name="Line 12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54" name="Line 12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52" name="Line 1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6" name="Group 129"/>
            <p:cNvGrpSpPr>
              <a:grpSpLocks/>
            </p:cNvGrpSpPr>
            <p:nvPr/>
          </p:nvGrpSpPr>
          <p:grpSpPr bwMode="auto">
            <a:xfrm rot="5400000">
              <a:off x="1032" y="1656"/>
              <a:ext cx="240" cy="96"/>
              <a:chOff x="1920" y="3600"/>
              <a:chExt cx="144" cy="96"/>
            </a:xfrm>
          </p:grpSpPr>
          <p:grpSp>
            <p:nvGrpSpPr>
              <p:cNvPr id="76947" name="Group 13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49" name="Line 13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50" name="Line 13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48" name="Line 13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7" name="Group 134"/>
            <p:cNvGrpSpPr>
              <a:grpSpLocks/>
            </p:cNvGrpSpPr>
            <p:nvPr/>
          </p:nvGrpSpPr>
          <p:grpSpPr bwMode="auto">
            <a:xfrm rot="5400000">
              <a:off x="1032" y="1224"/>
              <a:ext cx="240" cy="96"/>
              <a:chOff x="1920" y="3600"/>
              <a:chExt cx="144" cy="96"/>
            </a:xfrm>
          </p:grpSpPr>
          <p:grpSp>
            <p:nvGrpSpPr>
              <p:cNvPr id="76943" name="Group 13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45" name="Line 13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46" name="Line 13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44" name="Line 13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8" name="Group 139"/>
            <p:cNvGrpSpPr>
              <a:grpSpLocks/>
            </p:cNvGrpSpPr>
            <p:nvPr/>
          </p:nvGrpSpPr>
          <p:grpSpPr bwMode="auto">
            <a:xfrm rot="5400000">
              <a:off x="1032" y="888"/>
              <a:ext cx="240" cy="96"/>
              <a:chOff x="1920" y="3600"/>
              <a:chExt cx="144" cy="96"/>
            </a:xfrm>
          </p:grpSpPr>
          <p:grpSp>
            <p:nvGrpSpPr>
              <p:cNvPr id="76939" name="Group 1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41" name="Line 1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42" name="Line 1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40" name="Line 1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69" name="Group 144"/>
            <p:cNvGrpSpPr>
              <a:grpSpLocks/>
            </p:cNvGrpSpPr>
            <p:nvPr/>
          </p:nvGrpSpPr>
          <p:grpSpPr bwMode="auto">
            <a:xfrm>
              <a:off x="2352" y="432"/>
              <a:ext cx="240" cy="96"/>
              <a:chOff x="1920" y="3600"/>
              <a:chExt cx="144" cy="96"/>
            </a:xfrm>
          </p:grpSpPr>
          <p:grpSp>
            <p:nvGrpSpPr>
              <p:cNvPr id="76935" name="Group 1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37" name="Line 1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38" name="Line 1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36" name="Line 1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0" name="Group 149"/>
            <p:cNvGrpSpPr>
              <a:grpSpLocks/>
            </p:cNvGrpSpPr>
            <p:nvPr/>
          </p:nvGrpSpPr>
          <p:grpSpPr bwMode="auto">
            <a:xfrm>
              <a:off x="1200" y="432"/>
              <a:ext cx="144" cy="96"/>
              <a:chOff x="1920" y="3600"/>
              <a:chExt cx="144" cy="96"/>
            </a:xfrm>
          </p:grpSpPr>
          <p:grpSp>
            <p:nvGrpSpPr>
              <p:cNvPr id="76931" name="Group 1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33" name="Line 1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34" name="Line 1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32" name="Line 1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1" name="Group 154"/>
            <p:cNvGrpSpPr>
              <a:grpSpLocks/>
            </p:cNvGrpSpPr>
            <p:nvPr/>
          </p:nvGrpSpPr>
          <p:grpSpPr bwMode="auto">
            <a:xfrm>
              <a:off x="1824" y="432"/>
              <a:ext cx="240" cy="96"/>
              <a:chOff x="1920" y="3600"/>
              <a:chExt cx="144" cy="96"/>
            </a:xfrm>
          </p:grpSpPr>
          <p:grpSp>
            <p:nvGrpSpPr>
              <p:cNvPr id="76927" name="Group 1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29" name="Line 1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30" name="Line 1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28" name="Line 1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2" name="Group 159"/>
            <p:cNvGrpSpPr>
              <a:grpSpLocks/>
            </p:cNvGrpSpPr>
            <p:nvPr/>
          </p:nvGrpSpPr>
          <p:grpSpPr bwMode="auto">
            <a:xfrm>
              <a:off x="3552" y="432"/>
              <a:ext cx="96" cy="96"/>
              <a:chOff x="1920" y="3600"/>
              <a:chExt cx="144" cy="96"/>
            </a:xfrm>
          </p:grpSpPr>
          <p:grpSp>
            <p:nvGrpSpPr>
              <p:cNvPr id="76923" name="Group 1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25" name="Line 1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26" name="Line 1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24" name="Line 1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3" name="Group 164"/>
            <p:cNvGrpSpPr>
              <a:grpSpLocks/>
            </p:cNvGrpSpPr>
            <p:nvPr/>
          </p:nvGrpSpPr>
          <p:grpSpPr bwMode="auto">
            <a:xfrm rot="5400000" flipH="1">
              <a:off x="3288" y="456"/>
              <a:ext cx="144" cy="192"/>
              <a:chOff x="1827" y="2496"/>
              <a:chExt cx="93" cy="96"/>
            </a:xfrm>
          </p:grpSpPr>
          <p:sp>
            <p:nvSpPr>
              <p:cNvPr id="769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22" name="Line 16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4" name="Group 167"/>
            <p:cNvGrpSpPr>
              <a:grpSpLocks/>
            </p:cNvGrpSpPr>
            <p:nvPr/>
          </p:nvGrpSpPr>
          <p:grpSpPr bwMode="auto">
            <a:xfrm rot="5400000">
              <a:off x="4176" y="912"/>
              <a:ext cx="192" cy="96"/>
              <a:chOff x="1920" y="3600"/>
              <a:chExt cx="144" cy="96"/>
            </a:xfrm>
          </p:grpSpPr>
          <p:grpSp>
            <p:nvGrpSpPr>
              <p:cNvPr id="76917" name="Group 168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6919" name="Line 16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6920" name="Line 17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6918" name="Line 171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6875" name="Group 172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76889" name="Group 173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6903" name="Group 174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6911" name="Rectangle 1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6912" name="Line 1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13" name="Line 1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14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15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16" name="Line 1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6904" name="Group 181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6905" name="Rectangle 1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6906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07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08" name="Line 1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09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6910" name="Line 1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6890" name="Line 188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1" name="Line 189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2" name="Line 190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3" name="Line 191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4" name="Line 192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5" name="Line 193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6" name="Line 194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7" name="Line 195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8" name="Line 196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99" name="Line 197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00" name="Line 198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901" name="Text Box 199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6902" name="Line 200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76" name="Text Box 201"/>
            <p:cNvSpPr txBox="1">
              <a:spLocks noChangeArrowheads="1"/>
            </p:cNvSpPr>
            <p:nvPr/>
          </p:nvSpPr>
          <p:spPr bwMode="auto">
            <a:xfrm>
              <a:off x="96" y="2928"/>
              <a:ext cx="960" cy="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First Floor General Banking</a:t>
              </a:r>
            </a:p>
          </p:txBody>
        </p:sp>
        <p:sp>
          <p:nvSpPr>
            <p:cNvPr id="76877" name="Line 202"/>
            <p:cNvSpPr>
              <a:spLocks noChangeShapeType="1"/>
            </p:cNvSpPr>
            <p:nvPr/>
          </p:nvSpPr>
          <p:spPr bwMode="auto">
            <a:xfrm>
              <a:off x="1152" y="110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6878" name="Group 203"/>
            <p:cNvGrpSpPr>
              <a:grpSpLocks/>
            </p:cNvGrpSpPr>
            <p:nvPr/>
          </p:nvGrpSpPr>
          <p:grpSpPr bwMode="auto">
            <a:xfrm rot="5400000" flipV="1">
              <a:off x="1944" y="936"/>
              <a:ext cx="144" cy="192"/>
              <a:chOff x="1827" y="2496"/>
              <a:chExt cx="93" cy="96"/>
            </a:xfrm>
          </p:grpSpPr>
          <p:sp>
            <p:nvSpPr>
              <p:cNvPr id="768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6888" name="Line 20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6879" name="Text Box 206"/>
            <p:cNvSpPr txBox="1">
              <a:spLocks noChangeArrowheads="1"/>
            </p:cNvSpPr>
            <p:nvPr/>
          </p:nvSpPr>
          <p:spPr bwMode="auto">
            <a:xfrm>
              <a:off x="1296" y="1152"/>
              <a:ext cx="577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Waiting Area</a:t>
              </a:r>
            </a:p>
          </p:txBody>
        </p:sp>
        <p:sp>
          <p:nvSpPr>
            <p:cNvPr id="76880" name="Line 207"/>
            <p:cNvSpPr>
              <a:spLocks noChangeShapeType="1"/>
            </p:cNvSpPr>
            <p:nvPr/>
          </p:nvSpPr>
          <p:spPr bwMode="auto">
            <a:xfrm flipV="1">
              <a:off x="5520" y="288"/>
              <a:ext cx="0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81" name="Line 208"/>
            <p:cNvSpPr>
              <a:spLocks noChangeShapeType="1"/>
            </p:cNvSpPr>
            <p:nvPr/>
          </p:nvSpPr>
          <p:spPr bwMode="auto">
            <a:xfrm>
              <a:off x="5424" y="528"/>
              <a:ext cx="19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882" name="Text Box 209"/>
            <p:cNvSpPr txBox="1">
              <a:spLocks noChangeArrowheads="1"/>
            </p:cNvSpPr>
            <p:nvPr/>
          </p:nvSpPr>
          <p:spPr bwMode="auto">
            <a:xfrm>
              <a:off x="5376" y="144"/>
              <a:ext cx="288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N</a:t>
              </a:r>
            </a:p>
          </p:txBody>
        </p:sp>
        <p:sp>
          <p:nvSpPr>
            <p:cNvPr id="76883" name="Text Box 210"/>
            <p:cNvSpPr txBox="1">
              <a:spLocks noChangeArrowheads="1"/>
            </p:cNvSpPr>
            <p:nvPr/>
          </p:nvSpPr>
          <p:spPr bwMode="auto">
            <a:xfrm>
              <a:off x="2688" y="3745"/>
              <a:ext cx="454" cy="23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6884" name="Text Box 211"/>
            <p:cNvSpPr txBox="1">
              <a:spLocks noChangeArrowheads="1"/>
            </p:cNvSpPr>
            <p:nvPr/>
          </p:nvSpPr>
          <p:spPr bwMode="auto">
            <a:xfrm>
              <a:off x="2544" y="144"/>
              <a:ext cx="454" cy="23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6885" name="Text Box 212"/>
            <p:cNvSpPr txBox="1">
              <a:spLocks noChangeArrowheads="1"/>
            </p:cNvSpPr>
            <p:nvPr/>
          </p:nvSpPr>
          <p:spPr bwMode="auto">
            <a:xfrm>
              <a:off x="4416" y="1872"/>
              <a:ext cx="454" cy="23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6886" name="Text Box 213"/>
            <p:cNvSpPr txBox="1">
              <a:spLocks noChangeArrowheads="1"/>
            </p:cNvSpPr>
            <p:nvPr/>
          </p:nvSpPr>
          <p:spPr bwMode="auto">
            <a:xfrm>
              <a:off x="528" y="1872"/>
              <a:ext cx="448" cy="239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03E8C67-689E-4F42-99B0-7974FAF74001}" type="slidenum">
              <a:rPr lang="en-US"/>
              <a:pPr>
                <a:defRPr/>
              </a:pPr>
              <a:t>414</a:t>
            </a:fld>
            <a:endParaRPr lang="en-US" dirty="0"/>
          </a:p>
        </p:txBody>
      </p:sp>
      <p:sp>
        <p:nvSpPr>
          <p:cNvPr id="41988" name="Rectangle 173"/>
          <p:cNvSpPr>
            <a:spLocks noChangeArrowheads="1"/>
          </p:cNvSpPr>
          <p:nvPr/>
        </p:nvSpPr>
        <p:spPr bwMode="auto">
          <a:xfrm>
            <a:off x="0" y="-76200"/>
            <a:ext cx="9144000" cy="5867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1989" name="Group 174"/>
          <p:cNvGrpSpPr>
            <a:grpSpLocks/>
          </p:cNvGrpSpPr>
          <p:nvPr/>
        </p:nvGrpSpPr>
        <p:grpSpPr bwMode="auto">
          <a:xfrm>
            <a:off x="533400" y="228600"/>
            <a:ext cx="7273925" cy="5334000"/>
            <a:chOff x="288" y="816"/>
            <a:chExt cx="4582" cy="3360"/>
          </a:xfrm>
        </p:grpSpPr>
        <p:sp>
          <p:nvSpPr>
            <p:cNvPr id="41991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2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3" name="Line 4"/>
            <p:cNvSpPr>
              <a:spLocks noChangeShapeType="1"/>
            </p:cNvSpPr>
            <p:nvPr/>
          </p:nvSpPr>
          <p:spPr bwMode="auto">
            <a:xfrm>
              <a:off x="2448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4" name="Line 5"/>
            <p:cNvSpPr>
              <a:spLocks noChangeShapeType="1"/>
            </p:cNvSpPr>
            <p:nvPr/>
          </p:nvSpPr>
          <p:spPr bwMode="auto">
            <a:xfrm>
              <a:off x="3360" y="369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5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6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7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8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1999" name="Group 10"/>
            <p:cNvGrpSpPr>
              <a:grpSpLocks/>
            </p:cNvGrpSpPr>
            <p:nvPr/>
          </p:nvGrpSpPr>
          <p:grpSpPr bwMode="auto">
            <a:xfrm rot="5400000">
              <a:off x="1416" y="3144"/>
              <a:ext cx="240" cy="96"/>
              <a:chOff x="1920" y="3600"/>
              <a:chExt cx="144" cy="96"/>
            </a:xfrm>
          </p:grpSpPr>
          <p:grpSp>
            <p:nvGrpSpPr>
              <p:cNvPr id="42156" name="Group 1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58" name="Line 1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59" name="Line 1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57" name="Line 1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0" name="Group 15"/>
            <p:cNvGrpSpPr>
              <a:grpSpLocks/>
            </p:cNvGrpSpPr>
            <p:nvPr/>
          </p:nvGrpSpPr>
          <p:grpSpPr bwMode="auto">
            <a:xfrm rot="5400000">
              <a:off x="1416" y="2568"/>
              <a:ext cx="240" cy="96"/>
              <a:chOff x="1920" y="3600"/>
              <a:chExt cx="144" cy="96"/>
            </a:xfrm>
          </p:grpSpPr>
          <p:grpSp>
            <p:nvGrpSpPr>
              <p:cNvPr id="42152" name="Group 1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54" name="Line 1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55" name="Line 1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53" name="Line 1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1" name="Group 20"/>
            <p:cNvGrpSpPr>
              <a:grpSpLocks/>
            </p:cNvGrpSpPr>
            <p:nvPr/>
          </p:nvGrpSpPr>
          <p:grpSpPr bwMode="auto">
            <a:xfrm rot="5400000">
              <a:off x="1416" y="1992"/>
              <a:ext cx="240" cy="96"/>
              <a:chOff x="1920" y="3600"/>
              <a:chExt cx="144" cy="96"/>
            </a:xfrm>
          </p:grpSpPr>
          <p:grpSp>
            <p:nvGrpSpPr>
              <p:cNvPr id="42148" name="Group 2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50" name="Line 2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51" name="Line 2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49" name="Line 2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2" name="Group 25"/>
            <p:cNvGrpSpPr>
              <a:grpSpLocks/>
            </p:cNvGrpSpPr>
            <p:nvPr/>
          </p:nvGrpSpPr>
          <p:grpSpPr bwMode="auto">
            <a:xfrm rot="5400000">
              <a:off x="1416" y="1464"/>
              <a:ext cx="240" cy="96"/>
              <a:chOff x="1920" y="3600"/>
              <a:chExt cx="144" cy="96"/>
            </a:xfrm>
          </p:grpSpPr>
          <p:grpSp>
            <p:nvGrpSpPr>
              <p:cNvPr id="42144" name="Group 2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46" name="Line 2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47" name="Line 2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45" name="Line 2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3" name="Group 30"/>
            <p:cNvGrpSpPr>
              <a:grpSpLocks/>
            </p:cNvGrpSpPr>
            <p:nvPr/>
          </p:nvGrpSpPr>
          <p:grpSpPr bwMode="auto">
            <a:xfrm rot="5400000">
              <a:off x="4152" y="3096"/>
              <a:ext cx="240" cy="96"/>
              <a:chOff x="1920" y="3600"/>
              <a:chExt cx="144" cy="96"/>
            </a:xfrm>
          </p:grpSpPr>
          <p:grpSp>
            <p:nvGrpSpPr>
              <p:cNvPr id="42140" name="Group 3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42" name="Line 3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43" name="Line 3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41" name="Line 3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4" name="Group 35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42136" name="Group 3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38" name="Line 3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39" name="Line 3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37" name="Line 3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5" name="Group 40"/>
            <p:cNvGrpSpPr>
              <a:grpSpLocks/>
            </p:cNvGrpSpPr>
            <p:nvPr/>
          </p:nvGrpSpPr>
          <p:grpSpPr bwMode="auto">
            <a:xfrm rot="5400000">
              <a:off x="4152" y="1944"/>
              <a:ext cx="240" cy="96"/>
              <a:chOff x="1920" y="3600"/>
              <a:chExt cx="144" cy="96"/>
            </a:xfrm>
          </p:grpSpPr>
          <p:grpSp>
            <p:nvGrpSpPr>
              <p:cNvPr id="42132" name="Group 4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34" name="Line 4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35" name="Line 4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33" name="Line 4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6" name="Group 45"/>
            <p:cNvGrpSpPr>
              <a:grpSpLocks/>
            </p:cNvGrpSpPr>
            <p:nvPr/>
          </p:nvGrpSpPr>
          <p:grpSpPr bwMode="auto">
            <a:xfrm rot="5400000">
              <a:off x="4152" y="1416"/>
              <a:ext cx="240" cy="96"/>
              <a:chOff x="1920" y="3600"/>
              <a:chExt cx="144" cy="96"/>
            </a:xfrm>
          </p:grpSpPr>
          <p:grpSp>
            <p:nvGrpSpPr>
              <p:cNvPr id="42128" name="Group 4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30" name="Line 4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31" name="Line 4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29" name="Line 4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7" name="Group 50"/>
            <p:cNvGrpSpPr>
              <a:grpSpLocks/>
            </p:cNvGrpSpPr>
            <p:nvPr/>
          </p:nvGrpSpPr>
          <p:grpSpPr bwMode="auto">
            <a:xfrm>
              <a:off x="1848" y="3648"/>
              <a:ext cx="240" cy="96"/>
              <a:chOff x="1920" y="3600"/>
              <a:chExt cx="144" cy="96"/>
            </a:xfrm>
          </p:grpSpPr>
          <p:grpSp>
            <p:nvGrpSpPr>
              <p:cNvPr id="42124" name="Group 5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26" name="Line 5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27" name="Line 5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25" name="Line 5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8" name="Group 55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42120" name="Group 5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22" name="Line 5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23" name="Line 5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21" name="Line 5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09" name="Group 60"/>
            <p:cNvGrpSpPr>
              <a:grpSpLocks/>
            </p:cNvGrpSpPr>
            <p:nvPr/>
          </p:nvGrpSpPr>
          <p:grpSpPr bwMode="auto">
            <a:xfrm>
              <a:off x="2928" y="4080"/>
              <a:ext cx="144" cy="96"/>
              <a:chOff x="1920" y="3600"/>
              <a:chExt cx="144" cy="96"/>
            </a:xfrm>
          </p:grpSpPr>
          <p:grpSp>
            <p:nvGrpSpPr>
              <p:cNvPr id="42116" name="Group 6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18" name="Line 6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19" name="Line 6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17" name="Line 6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10" name="Group 65"/>
            <p:cNvGrpSpPr>
              <a:grpSpLocks/>
            </p:cNvGrpSpPr>
            <p:nvPr/>
          </p:nvGrpSpPr>
          <p:grpSpPr bwMode="auto">
            <a:xfrm>
              <a:off x="2736" y="4080"/>
              <a:ext cx="144" cy="96"/>
              <a:chOff x="1920" y="3600"/>
              <a:chExt cx="144" cy="96"/>
            </a:xfrm>
          </p:grpSpPr>
          <p:grpSp>
            <p:nvGrpSpPr>
              <p:cNvPr id="42112" name="Group 6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14" name="Line 6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15" name="Line 6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13" name="Line 6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11" name="Group 70"/>
            <p:cNvGrpSpPr>
              <a:grpSpLocks/>
            </p:cNvGrpSpPr>
            <p:nvPr/>
          </p:nvGrpSpPr>
          <p:grpSpPr bwMode="auto">
            <a:xfrm>
              <a:off x="1776" y="1104"/>
              <a:ext cx="240" cy="96"/>
              <a:chOff x="1920" y="3600"/>
              <a:chExt cx="144" cy="96"/>
            </a:xfrm>
          </p:grpSpPr>
          <p:grpSp>
            <p:nvGrpSpPr>
              <p:cNvPr id="42108" name="Group 7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10" name="Line 7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11" name="Line 7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09" name="Line 7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12" name="Group 75"/>
            <p:cNvGrpSpPr>
              <a:grpSpLocks/>
            </p:cNvGrpSpPr>
            <p:nvPr/>
          </p:nvGrpSpPr>
          <p:grpSpPr bwMode="auto">
            <a:xfrm>
              <a:off x="2352" y="1104"/>
              <a:ext cx="240" cy="96"/>
              <a:chOff x="1920" y="3600"/>
              <a:chExt cx="144" cy="96"/>
            </a:xfrm>
          </p:grpSpPr>
          <p:grpSp>
            <p:nvGrpSpPr>
              <p:cNvPr id="42104" name="Group 7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06" name="Line 7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07" name="Line 7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05" name="Line 7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13" name="Group 80"/>
            <p:cNvGrpSpPr>
              <a:grpSpLocks/>
            </p:cNvGrpSpPr>
            <p:nvPr/>
          </p:nvGrpSpPr>
          <p:grpSpPr bwMode="auto">
            <a:xfrm>
              <a:off x="3888" y="1104"/>
              <a:ext cx="240" cy="96"/>
              <a:chOff x="1920" y="3600"/>
              <a:chExt cx="144" cy="96"/>
            </a:xfrm>
          </p:grpSpPr>
          <p:grpSp>
            <p:nvGrpSpPr>
              <p:cNvPr id="42100" name="Group 81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102" name="Line 82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103" name="Line 83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101" name="Line 84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14" name="Group 85"/>
            <p:cNvGrpSpPr>
              <a:grpSpLocks/>
            </p:cNvGrpSpPr>
            <p:nvPr/>
          </p:nvGrpSpPr>
          <p:grpSpPr bwMode="auto">
            <a:xfrm>
              <a:off x="3264" y="1104"/>
              <a:ext cx="144" cy="96"/>
              <a:chOff x="1920" y="3600"/>
              <a:chExt cx="144" cy="96"/>
            </a:xfrm>
          </p:grpSpPr>
          <p:grpSp>
            <p:nvGrpSpPr>
              <p:cNvPr id="42096" name="Group 86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42098" name="Line 87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99" name="Line 88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097" name="Line 89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2015" name="Line 90"/>
            <p:cNvSpPr>
              <a:spLocks noChangeShapeType="1"/>
            </p:cNvSpPr>
            <p:nvPr/>
          </p:nvSpPr>
          <p:spPr bwMode="auto">
            <a:xfrm>
              <a:off x="3216" y="1776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16" name="Line 91"/>
            <p:cNvSpPr>
              <a:spLocks noChangeShapeType="1"/>
            </p:cNvSpPr>
            <p:nvPr/>
          </p:nvSpPr>
          <p:spPr bwMode="auto">
            <a:xfrm>
              <a:off x="336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2017" name="Group 92"/>
            <p:cNvGrpSpPr>
              <a:grpSpLocks/>
            </p:cNvGrpSpPr>
            <p:nvPr/>
          </p:nvGrpSpPr>
          <p:grpSpPr bwMode="auto">
            <a:xfrm>
              <a:off x="2640" y="1152"/>
              <a:ext cx="576" cy="320"/>
              <a:chOff x="4833" y="2993"/>
              <a:chExt cx="576" cy="320"/>
            </a:xfrm>
          </p:grpSpPr>
          <p:sp>
            <p:nvSpPr>
              <p:cNvPr id="42086" name="Rectangle 93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087" name="Rectangle 94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2088" name="Group 95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4209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95" name="Line 97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2089" name="Group 98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4209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93" name="Line 100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2090" name="Text Box 101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2091" name="Text Box 102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2018" name="Line 103"/>
            <p:cNvSpPr>
              <a:spLocks noChangeShapeType="1"/>
            </p:cNvSpPr>
            <p:nvPr/>
          </p:nvSpPr>
          <p:spPr bwMode="auto">
            <a:xfrm>
              <a:off x="3552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19" name="Line 104"/>
            <p:cNvSpPr>
              <a:spLocks noChangeShapeType="1"/>
            </p:cNvSpPr>
            <p:nvPr/>
          </p:nvSpPr>
          <p:spPr bwMode="auto">
            <a:xfrm>
              <a:off x="3744" y="1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0" name="Line 105"/>
            <p:cNvSpPr>
              <a:spLocks noChangeShapeType="1"/>
            </p:cNvSpPr>
            <p:nvPr/>
          </p:nvSpPr>
          <p:spPr bwMode="auto">
            <a:xfrm>
              <a:off x="3216" y="144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1" name="Line 106"/>
            <p:cNvSpPr>
              <a:spLocks noChangeShapeType="1"/>
            </p:cNvSpPr>
            <p:nvPr/>
          </p:nvSpPr>
          <p:spPr bwMode="auto">
            <a:xfrm>
              <a:off x="2448" y="235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2" name="Line 107"/>
            <p:cNvSpPr>
              <a:spLocks noChangeShapeType="1"/>
            </p:cNvSpPr>
            <p:nvPr/>
          </p:nvSpPr>
          <p:spPr bwMode="auto">
            <a:xfrm>
              <a:off x="3360" y="2832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3" name="Line 108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4" name="Line 109"/>
            <p:cNvSpPr>
              <a:spLocks noChangeShapeType="1"/>
            </p:cNvSpPr>
            <p:nvPr/>
          </p:nvSpPr>
          <p:spPr bwMode="auto">
            <a:xfrm>
              <a:off x="1536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5" name="Line 110"/>
            <p:cNvSpPr>
              <a:spLocks noChangeShapeType="1"/>
            </p:cNvSpPr>
            <p:nvPr/>
          </p:nvSpPr>
          <p:spPr bwMode="auto">
            <a:xfrm>
              <a:off x="2304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26" name="Text Box 111"/>
            <p:cNvSpPr txBox="1">
              <a:spLocks noChangeArrowheads="1"/>
            </p:cNvSpPr>
            <p:nvPr/>
          </p:nvSpPr>
          <p:spPr bwMode="auto">
            <a:xfrm>
              <a:off x="3456" y="1344"/>
              <a:ext cx="4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CEO Office</a:t>
              </a:r>
            </a:p>
          </p:txBody>
        </p:sp>
        <p:sp>
          <p:nvSpPr>
            <p:cNvPr id="42027" name="Text Box 112"/>
            <p:cNvSpPr txBox="1">
              <a:spLocks noChangeArrowheads="1"/>
            </p:cNvSpPr>
            <p:nvPr/>
          </p:nvSpPr>
          <p:spPr bwMode="auto">
            <a:xfrm>
              <a:off x="3504" y="3158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Loan Department</a:t>
              </a:r>
            </a:p>
          </p:txBody>
        </p:sp>
        <p:sp>
          <p:nvSpPr>
            <p:cNvPr id="42028" name="Text Box 113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Mortgage Department</a:t>
              </a:r>
            </a:p>
          </p:txBody>
        </p:sp>
        <p:sp>
          <p:nvSpPr>
            <p:cNvPr id="42029" name="Text Box 114"/>
            <p:cNvSpPr txBox="1">
              <a:spLocks noChangeArrowheads="1"/>
            </p:cNvSpPr>
            <p:nvPr/>
          </p:nvSpPr>
          <p:spPr bwMode="auto">
            <a:xfrm>
              <a:off x="1632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sp>
          <p:nvSpPr>
            <p:cNvPr id="42030" name="Text Box 115"/>
            <p:cNvSpPr txBox="1">
              <a:spLocks noChangeArrowheads="1"/>
            </p:cNvSpPr>
            <p:nvPr/>
          </p:nvSpPr>
          <p:spPr bwMode="auto">
            <a:xfrm>
              <a:off x="1632" y="187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Copy/Print Document Room</a:t>
              </a:r>
            </a:p>
          </p:txBody>
        </p:sp>
        <p:sp>
          <p:nvSpPr>
            <p:cNvPr id="42031" name="Text Box 116"/>
            <p:cNvSpPr txBox="1">
              <a:spLocks noChangeArrowheads="1"/>
            </p:cNvSpPr>
            <p:nvPr/>
          </p:nvSpPr>
          <p:spPr bwMode="auto">
            <a:xfrm>
              <a:off x="1632" y="134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Information Technology Department</a:t>
              </a:r>
            </a:p>
          </p:txBody>
        </p:sp>
        <p:sp>
          <p:nvSpPr>
            <p:cNvPr id="42032" name="Line 117"/>
            <p:cNvSpPr>
              <a:spLocks noChangeShapeType="1"/>
            </p:cNvSpPr>
            <p:nvPr/>
          </p:nvSpPr>
          <p:spPr bwMode="auto">
            <a:xfrm>
              <a:off x="1536" y="177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2033" name="Group 118"/>
            <p:cNvGrpSpPr>
              <a:grpSpLocks/>
            </p:cNvGrpSpPr>
            <p:nvPr/>
          </p:nvGrpSpPr>
          <p:grpSpPr bwMode="auto">
            <a:xfrm rot="10800000">
              <a:off x="3360" y="2880"/>
              <a:ext cx="144" cy="192"/>
              <a:chOff x="1827" y="2496"/>
              <a:chExt cx="93" cy="96"/>
            </a:xfrm>
          </p:grpSpPr>
          <p:sp>
            <p:nvSpPr>
              <p:cNvPr id="420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85" name="Line 12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34" name="Group 121"/>
            <p:cNvGrpSpPr>
              <a:grpSpLocks/>
            </p:cNvGrpSpPr>
            <p:nvPr/>
          </p:nvGrpSpPr>
          <p:grpSpPr bwMode="auto">
            <a:xfrm rot="5400000">
              <a:off x="3288" y="1608"/>
              <a:ext cx="144" cy="192"/>
              <a:chOff x="1827" y="2496"/>
              <a:chExt cx="93" cy="96"/>
            </a:xfrm>
          </p:grpSpPr>
          <p:sp>
            <p:nvSpPr>
              <p:cNvPr id="420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83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35" name="Group 124"/>
            <p:cNvGrpSpPr>
              <a:grpSpLocks/>
            </p:cNvGrpSpPr>
            <p:nvPr/>
          </p:nvGrpSpPr>
          <p:grpSpPr bwMode="auto">
            <a:xfrm rot="10800000" flipH="1">
              <a:off x="2304" y="2400"/>
              <a:ext cx="144" cy="192"/>
              <a:chOff x="1827" y="2496"/>
              <a:chExt cx="93" cy="96"/>
            </a:xfrm>
          </p:grpSpPr>
          <p:sp>
            <p:nvSpPr>
              <p:cNvPr id="420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81" name="Line 12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36" name="Group 127"/>
            <p:cNvGrpSpPr>
              <a:grpSpLocks/>
            </p:cNvGrpSpPr>
            <p:nvPr/>
          </p:nvGrpSpPr>
          <p:grpSpPr bwMode="auto">
            <a:xfrm rot="10800000" flipH="1">
              <a:off x="2167" y="1824"/>
              <a:ext cx="144" cy="192"/>
              <a:chOff x="1827" y="2496"/>
              <a:chExt cx="93" cy="96"/>
            </a:xfrm>
          </p:grpSpPr>
          <p:sp>
            <p:nvSpPr>
              <p:cNvPr id="420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79" name="Line 12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37" name="Group 130"/>
            <p:cNvGrpSpPr>
              <a:grpSpLocks/>
            </p:cNvGrpSpPr>
            <p:nvPr/>
          </p:nvGrpSpPr>
          <p:grpSpPr bwMode="auto">
            <a:xfrm rot="10800000" flipH="1" flipV="1">
              <a:off x="2160" y="1536"/>
              <a:ext cx="144" cy="192"/>
              <a:chOff x="1827" y="2496"/>
              <a:chExt cx="93" cy="96"/>
            </a:xfrm>
          </p:grpSpPr>
          <p:sp>
            <p:nvSpPr>
              <p:cNvPr id="420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77" name="Line 13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2038" name="Group 13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420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07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2039" name="Text Box 136"/>
            <p:cNvSpPr txBox="1">
              <a:spLocks noChangeArrowheads="1"/>
            </p:cNvSpPr>
            <p:nvPr/>
          </p:nvSpPr>
          <p:spPr bwMode="auto">
            <a:xfrm>
              <a:off x="3696" y="219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grpSp>
          <p:nvGrpSpPr>
            <p:cNvPr id="42040" name="Group 137"/>
            <p:cNvGrpSpPr>
              <a:grpSpLocks/>
            </p:cNvGrpSpPr>
            <p:nvPr/>
          </p:nvGrpSpPr>
          <p:grpSpPr bwMode="auto">
            <a:xfrm flipV="1">
              <a:off x="2640" y="2352"/>
              <a:ext cx="336" cy="288"/>
              <a:chOff x="2016" y="3408"/>
              <a:chExt cx="336" cy="288"/>
            </a:xfrm>
          </p:grpSpPr>
          <p:grpSp>
            <p:nvGrpSpPr>
              <p:cNvPr id="42060" name="Group 138"/>
              <p:cNvGrpSpPr>
                <a:grpSpLocks/>
              </p:cNvGrpSpPr>
              <p:nvPr/>
            </p:nvGrpSpPr>
            <p:grpSpPr bwMode="auto">
              <a:xfrm rot="-5400000">
                <a:off x="2112" y="3456"/>
                <a:ext cx="144" cy="336"/>
                <a:chOff x="4224" y="3408"/>
                <a:chExt cx="144" cy="336"/>
              </a:xfrm>
            </p:grpSpPr>
            <p:sp>
              <p:nvSpPr>
                <p:cNvPr id="42068" name="Rectangle 139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2069" name="Line 140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70" name="Line 141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71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72" name="Line 143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73" name="Line 144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2061" name="Group 145"/>
              <p:cNvGrpSpPr>
                <a:grpSpLocks/>
              </p:cNvGrpSpPr>
              <p:nvPr/>
            </p:nvGrpSpPr>
            <p:grpSpPr bwMode="auto">
              <a:xfrm rot="-5400000">
                <a:off x="2112" y="3312"/>
                <a:ext cx="144" cy="336"/>
                <a:chOff x="4224" y="3408"/>
                <a:chExt cx="144" cy="336"/>
              </a:xfrm>
            </p:grpSpPr>
            <p:sp>
              <p:nvSpPr>
                <p:cNvPr id="42062" name="Rectangle 146"/>
                <p:cNvSpPr>
                  <a:spLocks noChangeArrowheads="1"/>
                </p:cNvSpPr>
                <p:nvPr/>
              </p:nvSpPr>
              <p:spPr bwMode="auto">
                <a:xfrm flipV="1">
                  <a:off x="4224" y="3408"/>
                  <a:ext cx="144" cy="3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2063" name="Line 147"/>
                <p:cNvSpPr>
                  <a:spLocks noChangeShapeType="1"/>
                </p:cNvSpPr>
                <p:nvPr/>
              </p:nvSpPr>
              <p:spPr bwMode="auto">
                <a:xfrm flipV="1">
                  <a:off x="4224" y="355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64" name="Line 148"/>
                <p:cNvSpPr>
                  <a:spLocks noChangeShapeType="1"/>
                </p:cNvSpPr>
                <p:nvPr/>
              </p:nvSpPr>
              <p:spPr bwMode="auto">
                <a:xfrm flipV="1">
                  <a:off x="4224" y="3600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65" name="Line 149"/>
                <p:cNvSpPr>
                  <a:spLocks noChangeShapeType="1"/>
                </p:cNvSpPr>
                <p:nvPr/>
              </p:nvSpPr>
              <p:spPr bwMode="auto">
                <a:xfrm flipV="1">
                  <a:off x="4224" y="3648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66" name="Line 150"/>
                <p:cNvSpPr>
                  <a:spLocks noChangeShapeType="1"/>
                </p:cNvSpPr>
                <p:nvPr/>
              </p:nvSpPr>
              <p:spPr bwMode="auto">
                <a:xfrm flipV="1">
                  <a:off x="4224" y="350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67" name="Line 151"/>
                <p:cNvSpPr>
                  <a:spLocks noChangeShapeType="1"/>
                </p:cNvSpPr>
                <p:nvPr/>
              </p:nvSpPr>
              <p:spPr bwMode="auto">
                <a:xfrm flipV="1">
                  <a:off x="4224" y="345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42041" name="Line 152"/>
            <p:cNvSpPr>
              <a:spLocks noChangeShapeType="1"/>
            </p:cNvSpPr>
            <p:nvPr/>
          </p:nvSpPr>
          <p:spPr bwMode="auto">
            <a:xfrm rot="5400000">
              <a:off x="2832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2" name="Line 153"/>
            <p:cNvSpPr>
              <a:spLocks noChangeShapeType="1"/>
            </p:cNvSpPr>
            <p:nvPr/>
          </p:nvSpPr>
          <p:spPr bwMode="auto">
            <a:xfrm rot="5400000" flipV="1">
              <a:off x="3024" y="235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3" name="Line 154"/>
            <p:cNvSpPr>
              <a:spLocks noChangeShapeType="1"/>
            </p:cNvSpPr>
            <p:nvPr/>
          </p:nvSpPr>
          <p:spPr bwMode="auto">
            <a:xfrm rot="5400000" flipH="1" flipV="1">
              <a:off x="2808" y="213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4" name="Line 155"/>
            <p:cNvSpPr>
              <a:spLocks noChangeShapeType="1"/>
            </p:cNvSpPr>
            <p:nvPr/>
          </p:nvSpPr>
          <p:spPr bwMode="auto">
            <a:xfrm rot="10800000" flipV="1">
              <a:off x="3024" y="19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5" name="Line 156"/>
            <p:cNvSpPr>
              <a:spLocks noChangeShapeType="1"/>
            </p:cNvSpPr>
            <p:nvPr/>
          </p:nvSpPr>
          <p:spPr bwMode="auto">
            <a:xfrm rot="10800000" flipV="1">
              <a:off x="3024" y="2112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6" name="Line 157"/>
            <p:cNvSpPr>
              <a:spLocks noChangeShapeType="1"/>
            </p:cNvSpPr>
            <p:nvPr/>
          </p:nvSpPr>
          <p:spPr bwMode="auto">
            <a:xfrm rot="10800000" flipV="1">
              <a:off x="3024" y="225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7" name="Line 158"/>
            <p:cNvSpPr>
              <a:spLocks noChangeShapeType="1"/>
            </p:cNvSpPr>
            <p:nvPr/>
          </p:nvSpPr>
          <p:spPr bwMode="auto">
            <a:xfrm rot="10800000" flipV="1">
              <a:off x="2976" y="201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8" name="Line 159"/>
            <p:cNvSpPr>
              <a:spLocks noChangeShapeType="1"/>
            </p:cNvSpPr>
            <p:nvPr/>
          </p:nvSpPr>
          <p:spPr bwMode="auto">
            <a:xfrm rot="10800000" flipV="1">
              <a:off x="2976" y="211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49" name="Line 160"/>
            <p:cNvSpPr>
              <a:spLocks noChangeShapeType="1"/>
            </p:cNvSpPr>
            <p:nvPr/>
          </p:nvSpPr>
          <p:spPr bwMode="auto">
            <a:xfrm rot="10800000" flipV="1">
              <a:off x="2976" y="216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50" name="Line 161"/>
            <p:cNvSpPr>
              <a:spLocks noChangeShapeType="1"/>
            </p:cNvSpPr>
            <p:nvPr/>
          </p:nvSpPr>
          <p:spPr bwMode="auto">
            <a:xfrm rot="10800000" flipV="1">
              <a:off x="2976" y="225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51" name="Line 162"/>
            <p:cNvSpPr>
              <a:spLocks noChangeShapeType="1"/>
            </p:cNvSpPr>
            <p:nvPr/>
          </p:nvSpPr>
          <p:spPr bwMode="auto">
            <a:xfrm rot="5400000" flipV="1">
              <a:off x="2832" y="17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52" name="Text Box 163"/>
            <p:cNvSpPr txBox="1">
              <a:spLocks noChangeArrowheads="1"/>
            </p:cNvSpPr>
            <p:nvPr/>
          </p:nvSpPr>
          <p:spPr bwMode="auto">
            <a:xfrm>
              <a:off x="2688" y="2035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ELV</a:t>
              </a:r>
            </a:p>
          </p:txBody>
        </p:sp>
        <p:sp>
          <p:nvSpPr>
            <p:cNvPr id="42053" name="Line 164"/>
            <p:cNvSpPr>
              <a:spLocks noChangeShapeType="1"/>
            </p:cNvSpPr>
            <p:nvPr/>
          </p:nvSpPr>
          <p:spPr bwMode="auto">
            <a:xfrm>
              <a:off x="2640" y="19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54" name="Text Box 165"/>
            <p:cNvSpPr txBox="1">
              <a:spLocks noChangeArrowheads="1"/>
            </p:cNvSpPr>
            <p:nvPr/>
          </p:nvSpPr>
          <p:spPr bwMode="auto">
            <a:xfrm>
              <a:off x="288" y="2976"/>
              <a:ext cx="105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Second Floor Corporate Offices</a:t>
              </a:r>
            </a:p>
          </p:txBody>
        </p:sp>
        <p:sp>
          <p:nvSpPr>
            <p:cNvPr id="42055" name="Text Box 166"/>
            <p:cNvSpPr txBox="1">
              <a:spLocks noChangeArrowheads="1"/>
            </p:cNvSpPr>
            <p:nvPr/>
          </p:nvSpPr>
          <p:spPr bwMode="auto">
            <a:xfrm>
              <a:off x="2688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42056" name="Text Box 167"/>
            <p:cNvSpPr txBox="1">
              <a:spLocks noChangeArrowheads="1"/>
            </p:cNvSpPr>
            <p:nvPr/>
          </p:nvSpPr>
          <p:spPr bwMode="auto">
            <a:xfrm>
              <a:off x="2736" y="81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42057" name="Text Box 168"/>
            <p:cNvSpPr txBox="1">
              <a:spLocks noChangeArrowheads="1"/>
            </p:cNvSpPr>
            <p:nvPr/>
          </p:nvSpPr>
          <p:spPr bwMode="auto">
            <a:xfrm>
              <a:off x="4416" y="22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42058" name="Text Box 169"/>
            <p:cNvSpPr txBox="1">
              <a:spLocks noChangeArrowheads="1"/>
            </p:cNvSpPr>
            <p:nvPr/>
          </p:nvSpPr>
          <p:spPr bwMode="auto">
            <a:xfrm>
              <a:off x="912" y="225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42059" name="Oval 170"/>
            <p:cNvSpPr>
              <a:spLocks noChangeArrowheads="1"/>
            </p:cNvSpPr>
            <p:nvPr/>
          </p:nvSpPr>
          <p:spPr bwMode="auto">
            <a:xfrm flipH="1">
              <a:off x="2016" y="2256"/>
              <a:ext cx="33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41986" name="Object 171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516767"/>
              </p:ext>
            </p:extLst>
          </p:nvPr>
        </p:nvGraphicFramePr>
        <p:xfrm>
          <a:off x="1077913" y="5786438"/>
          <a:ext cx="5808662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7913" y="5786438"/>
                        <a:ext cx="5808662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Text Box 172"/>
          <p:cNvSpPr txBox="1">
            <a:spLocks noChangeArrowheads="1"/>
          </p:cNvSpPr>
          <p:nvPr/>
        </p:nvSpPr>
        <p:spPr bwMode="auto">
          <a:xfrm>
            <a:off x="5781675" y="54244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4135CAB-8AE2-40C1-A42D-97F10C797E72}" type="slidenum">
              <a:rPr lang="en-US"/>
              <a:pPr>
                <a:defRPr/>
              </a:pPr>
              <a:t>415</a:t>
            </a:fld>
            <a:endParaRPr lang="en-US" dirty="0"/>
          </a:p>
        </p:txBody>
      </p:sp>
      <p:sp>
        <p:nvSpPr>
          <p:cNvPr id="77827" name="Rectangle 147"/>
          <p:cNvSpPr>
            <a:spLocks noChangeArrowheads="1"/>
          </p:cNvSpPr>
          <p:nvPr/>
        </p:nvSpPr>
        <p:spPr bwMode="auto">
          <a:xfrm>
            <a:off x="0" y="-76200"/>
            <a:ext cx="9144000" cy="6477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7828" name="Group 148"/>
          <p:cNvGrpSpPr>
            <a:grpSpLocks/>
          </p:cNvGrpSpPr>
          <p:nvPr/>
        </p:nvGrpSpPr>
        <p:grpSpPr bwMode="auto">
          <a:xfrm>
            <a:off x="609600" y="304800"/>
            <a:ext cx="7273925" cy="5486400"/>
            <a:chOff x="384" y="192"/>
            <a:chExt cx="4582" cy="3456"/>
          </a:xfrm>
        </p:grpSpPr>
        <p:sp>
          <p:nvSpPr>
            <p:cNvPr id="77829" name="Line 2"/>
            <p:cNvSpPr>
              <a:spLocks noChangeShapeType="1"/>
            </p:cNvSpPr>
            <p:nvPr/>
          </p:nvSpPr>
          <p:spPr bwMode="auto">
            <a:xfrm>
              <a:off x="1536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0" name="Line 3"/>
            <p:cNvSpPr>
              <a:spLocks noChangeShapeType="1"/>
            </p:cNvSpPr>
            <p:nvPr/>
          </p:nvSpPr>
          <p:spPr bwMode="auto">
            <a:xfrm rot="5400000">
              <a:off x="3000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1" name="Line 4"/>
            <p:cNvSpPr>
              <a:spLocks noChangeShapeType="1"/>
            </p:cNvSpPr>
            <p:nvPr/>
          </p:nvSpPr>
          <p:spPr bwMode="auto">
            <a:xfrm>
              <a:off x="2448" y="259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2" name="Line 5"/>
            <p:cNvSpPr>
              <a:spLocks noChangeShapeType="1"/>
            </p:cNvSpPr>
            <p:nvPr/>
          </p:nvSpPr>
          <p:spPr bwMode="auto">
            <a:xfrm>
              <a:off x="3360" y="2352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3" name="Line 6"/>
            <p:cNvSpPr>
              <a:spLocks noChangeShapeType="1"/>
            </p:cNvSpPr>
            <p:nvPr/>
          </p:nvSpPr>
          <p:spPr bwMode="auto">
            <a:xfrm>
              <a:off x="2448" y="36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4" name="Line 7"/>
            <p:cNvSpPr>
              <a:spLocks noChangeShapeType="1"/>
            </p:cNvSpPr>
            <p:nvPr/>
          </p:nvSpPr>
          <p:spPr bwMode="auto">
            <a:xfrm>
              <a:off x="3360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5" name="Line 8"/>
            <p:cNvSpPr>
              <a:spLocks noChangeShapeType="1"/>
            </p:cNvSpPr>
            <p:nvPr/>
          </p:nvSpPr>
          <p:spPr bwMode="auto">
            <a:xfrm>
              <a:off x="1536" y="62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36" name="Line 9"/>
            <p:cNvSpPr>
              <a:spLocks noChangeShapeType="1"/>
            </p:cNvSpPr>
            <p:nvPr/>
          </p:nvSpPr>
          <p:spPr bwMode="auto">
            <a:xfrm rot="5400000">
              <a:off x="264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37" name="Group 10"/>
            <p:cNvGrpSpPr>
              <a:grpSpLocks/>
            </p:cNvGrpSpPr>
            <p:nvPr/>
          </p:nvGrpSpPr>
          <p:grpSpPr bwMode="auto">
            <a:xfrm>
              <a:off x="2640" y="1392"/>
              <a:ext cx="432" cy="720"/>
              <a:chOff x="2640" y="1920"/>
              <a:chExt cx="432" cy="720"/>
            </a:xfrm>
          </p:grpSpPr>
          <p:grpSp>
            <p:nvGrpSpPr>
              <p:cNvPr id="77946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7960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7968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7969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70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7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7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7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7961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7962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7963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64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65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66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7967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7947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48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49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0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1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2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3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4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5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6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7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58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7959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38" name="Group 39"/>
            <p:cNvGrpSpPr>
              <a:grpSpLocks/>
            </p:cNvGrpSpPr>
            <p:nvPr/>
          </p:nvGrpSpPr>
          <p:grpSpPr bwMode="auto">
            <a:xfrm>
              <a:off x="2832" y="576"/>
              <a:ext cx="240" cy="96"/>
              <a:chOff x="1920" y="3600"/>
              <a:chExt cx="144" cy="96"/>
            </a:xfrm>
          </p:grpSpPr>
          <p:grpSp>
            <p:nvGrpSpPr>
              <p:cNvPr id="77942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44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45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43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39" name="Group 44"/>
            <p:cNvGrpSpPr>
              <a:grpSpLocks/>
            </p:cNvGrpSpPr>
            <p:nvPr/>
          </p:nvGrpSpPr>
          <p:grpSpPr bwMode="auto">
            <a:xfrm rot="5400000">
              <a:off x="4152" y="1200"/>
              <a:ext cx="240" cy="96"/>
              <a:chOff x="1920" y="3600"/>
              <a:chExt cx="144" cy="96"/>
            </a:xfrm>
          </p:grpSpPr>
          <p:grpSp>
            <p:nvGrpSpPr>
              <p:cNvPr id="77938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40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41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39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0" name="Group 49"/>
            <p:cNvGrpSpPr>
              <a:grpSpLocks/>
            </p:cNvGrpSpPr>
            <p:nvPr/>
          </p:nvGrpSpPr>
          <p:grpSpPr bwMode="auto">
            <a:xfrm rot="5400000">
              <a:off x="4152" y="1848"/>
              <a:ext cx="240" cy="96"/>
              <a:chOff x="1920" y="3600"/>
              <a:chExt cx="144" cy="96"/>
            </a:xfrm>
          </p:grpSpPr>
          <p:grpSp>
            <p:nvGrpSpPr>
              <p:cNvPr id="77934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36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37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35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1" name="Group 54"/>
            <p:cNvGrpSpPr>
              <a:grpSpLocks/>
            </p:cNvGrpSpPr>
            <p:nvPr/>
          </p:nvGrpSpPr>
          <p:grpSpPr bwMode="auto">
            <a:xfrm rot="5400000">
              <a:off x="4152" y="2520"/>
              <a:ext cx="240" cy="96"/>
              <a:chOff x="1920" y="3600"/>
              <a:chExt cx="144" cy="96"/>
            </a:xfrm>
          </p:grpSpPr>
          <p:grpSp>
            <p:nvGrpSpPr>
              <p:cNvPr id="77930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32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33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31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2" name="Group 59"/>
            <p:cNvGrpSpPr>
              <a:grpSpLocks/>
            </p:cNvGrpSpPr>
            <p:nvPr/>
          </p:nvGrpSpPr>
          <p:grpSpPr bwMode="auto">
            <a:xfrm>
              <a:off x="2784" y="3552"/>
              <a:ext cx="240" cy="96"/>
              <a:chOff x="1920" y="3600"/>
              <a:chExt cx="144" cy="96"/>
            </a:xfrm>
          </p:grpSpPr>
          <p:grpSp>
            <p:nvGrpSpPr>
              <p:cNvPr id="77926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28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29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27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3" name="Group 64"/>
            <p:cNvGrpSpPr>
              <a:grpSpLocks/>
            </p:cNvGrpSpPr>
            <p:nvPr/>
          </p:nvGrpSpPr>
          <p:grpSpPr bwMode="auto">
            <a:xfrm>
              <a:off x="3696" y="3120"/>
              <a:ext cx="240" cy="96"/>
              <a:chOff x="1920" y="3600"/>
              <a:chExt cx="144" cy="96"/>
            </a:xfrm>
          </p:grpSpPr>
          <p:grpSp>
            <p:nvGrpSpPr>
              <p:cNvPr id="77922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24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25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23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4" name="Group 69"/>
            <p:cNvGrpSpPr>
              <a:grpSpLocks/>
            </p:cNvGrpSpPr>
            <p:nvPr/>
          </p:nvGrpSpPr>
          <p:grpSpPr bwMode="auto">
            <a:xfrm>
              <a:off x="1872" y="3120"/>
              <a:ext cx="240" cy="96"/>
              <a:chOff x="1920" y="3600"/>
              <a:chExt cx="144" cy="96"/>
            </a:xfrm>
          </p:grpSpPr>
          <p:grpSp>
            <p:nvGrpSpPr>
              <p:cNvPr id="77918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20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21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19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5" name="Group 74"/>
            <p:cNvGrpSpPr>
              <a:grpSpLocks/>
            </p:cNvGrpSpPr>
            <p:nvPr/>
          </p:nvGrpSpPr>
          <p:grpSpPr bwMode="auto">
            <a:xfrm rot="5400000">
              <a:off x="1416" y="1152"/>
              <a:ext cx="240" cy="96"/>
              <a:chOff x="1920" y="3600"/>
              <a:chExt cx="144" cy="96"/>
            </a:xfrm>
          </p:grpSpPr>
          <p:grpSp>
            <p:nvGrpSpPr>
              <p:cNvPr id="77914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16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17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15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6" name="Group 79"/>
            <p:cNvGrpSpPr>
              <a:grpSpLocks/>
            </p:cNvGrpSpPr>
            <p:nvPr/>
          </p:nvGrpSpPr>
          <p:grpSpPr bwMode="auto">
            <a:xfrm rot="5400000">
              <a:off x="1416" y="1800"/>
              <a:ext cx="240" cy="96"/>
              <a:chOff x="1920" y="3600"/>
              <a:chExt cx="144" cy="96"/>
            </a:xfrm>
          </p:grpSpPr>
          <p:grpSp>
            <p:nvGrpSpPr>
              <p:cNvPr id="77910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12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13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11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7847" name="Group 84"/>
            <p:cNvGrpSpPr>
              <a:grpSpLocks/>
            </p:cNvGrpSpPr>
            <p:nvPr/>
          </p:nvGrpSpPr>
          <p:grpSpPr bwMode="auto">
            <a:xfrm rot="5400000">
              <a:off x="1416" y="2472"/>
              <a:ext cx="240" cy="96"/>
              <a:chOff x="1920" y="3600"/>
              <a:chExt cx="144" cy="96"/>
            </a:xfrm>
          </p:grpSpPr>
          <p:grpSp>
            <p:nvGrpSpPr>
              <p:cNvPr id="77906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7908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909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907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48" name="Rectangle 89"/>
            <p:cNvSpPr>
              <a:spLocks noChangeArrowheads="1"/>
            </p:cNvSpPr>
            <p:nvPr/>
          </p:nvSpPr>
          <p:spPr bwMode="auto">
            <a:xfrm>
              <a:off x="4272" y="2160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49" name="Rectangle 90"/>
            <p:cNvSpPr>
              <a:spLocks noChangeArrowheads="1"/>
            </p:cNvSpPr>
            <p:nvPr/>
          </p:nvSpPr>
          <p:spPr bwMode="auto">
            <a:xfrm rot="5400000">
              <a:off x="3648" y="480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7850" name="Line 91"/>
            <p:cNvSpPr>
              <a:spLocks noChangeShapeType="1"/>
            </p:cNvSpPr>
            <p:nvPr/>
          </p:nvSpPr>
          <p:spPr bwMode="auto">
            <a:xfrm>
              <a:off x="2448" y="259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51" name="Text Box 92"/>
            <p:cNvSpPr txBox="1">
              <a:spLocks noChangeArrowheads="1"/>
            </p:cNvSpPr>
            <p:nvPr/>
          </p:nvSpPr>
          <p:spPr bwMode="auto">
            <a:xfrm>
              <a:off x="2592" y="302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77852" name="Group 93"/>
            <p:cNvGrpSpPr>
              <a:grpSpLocks/>
            </p:cNvGrpSpPr>
            <p:nvPr/>
          </p:nvGrpSpPr>
          <p:grpSpPr bwMode="auto">
            <a:xfrm rot="16200000" flipV="1">
              <a:off x="2520" y="2568"/>
              <a:ext cx="144" cy="192"/>
              <a:chOff x="1827" y="2496"/>
              <a:chExt cx="93" cy="96"/>
            </a:xfrm>
          </p:grpSpPr>
          <p:sp>
            <p:nvSpPr>
              <p:cNvPr id="779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05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53" name="Line 96"/>
            <p:cNvSpPr>
              <a:spLocks noChangeShapeType="1"/>
            </p:cNvSpPr>
            <p:nvPr/>
          </p:nvSpPr>
          <p:spPr bwMode="auto">
            <a:xfrm>
              <a:off x="2256" y="624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54" name="Line 97"/>
            <p:cNvSpPr>
              <a:spLocks noChangeShapeType="1"/>
            </p:cNvSpPr>
            <p:nvPr/>
          </p:nvSpPr>
          <p:spPr bwMode="auto">
            <a:xfrm>
              <a:off x="1536" y="163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55" name="Text Box 98"/>
            <p:cNvSpPr txBox="1">
              <a:spLocks noChangeArrowheads="1"/>
            </p:cNvSpPr>
            <p:nvPr/>
          </p:nvSpPr>
          <p:spPr bwMode="auto">
            <a:xfrm>
              <a:off x="1632" y="1056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77856" name="Group 99"/>
            <p:cNvGrpSpPr>
              <a:grpSpLocks/>
            </p:cNvGrpSpPr>
            <p:nvPr/>
          </p:nvGrpSpPr>
          <p:grpSpPr bwMode="auto">
            <a:xfrm rot="10800000" flipH="1">
              <a:off x="2112" y="1296"/>
              <a:ext cx="144" cy="192"/>
              <a:chOff x="1827" y="2496"/>
              <a:chExt cx="93" cy="96"/>
            </a:xfrm>
          </p:grpSpPr>
          <p:sp>
            <p:nvSpPr>
              <p:cNvPr id="779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03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57" name="Line 102"/>
            <p:cNvSpPr>
              <a:spLocks noChangeShapeType="1"/>
            </p:cNvSpPr>
            <p:nvPr/>
          </p:nvSpPr>
          <p:spPr bwMode="auto">
            <a:xfrm>
              <a:off x="2256" y="1632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58" name="Line 103"/>
            <p:cNvSpPr>
              <a:spLocks noChangeShapeType="1"/>
            </p:cNvSpPr>
            <p:nvPr/>
          </p:nvSpPr>
          <p:spPr bwMode="auto">
            <a:xfrm flipH="1">
              <a:off x="2256" y="259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59" name="Group 104"/>
            <p:cNvGrpSpPr>
              <a:grpSpLocks/>
            </p:cNvGrpSpPr>
            <p:nvPr/>
          </p:nvGrpSpPr>
          <p:grpSpPr bwMode="auto">
            <a:xfrm rot="10800000" flipH="1">
              <a:off x="2112" y="2016"/>
              <a:ext cx="144" cy="192"/>
              <a:chOff x="1827" y="2496"/>
              <a:chExt cx="93" cy="96"/>
            </a:xfrm>
          </p:grpSpPr>
          <p:sp>
            <p:nvSpPr>
              <p:cNvPr id="779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901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60" name="Text Box 107"/>
            <p:cNvSpPr txBox="1">
              <a:spLocks noChangeArrowheads="1"/>
            </p:cNvSpPr>
            <p:nvPr/>
          </p:nvSpPr>
          <p:spPr bwMode="auto">
            <a:xfrm>
              <a:off x="1584" y="230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77861" name="Group 108"/>
            <p:cNvGrpSpPr>
              <a:grpSpLocks/>
            </p:cNvGrpSpPr>
            <p:nvPr/>
          </p:nvGrpSpPr>
          <p:grpSpPr bwMode="auto">
            <a:xfrm>
              <a:off x="3120" y="624"/>
              <a:ext cx="576" cy="320"/>
              <a:chOff x="4833" y="2993"/>
              <a:chExt cx="576" cy="320"/>
            </a:xfrm>
          </p:grpSpPr>
          <p:sp>
            <p:nvSpPr>
              <p:cNvPr id="77890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7891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77892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7789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899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7893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7789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7897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7894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7895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7862" name="Line 119"/>
            <p:cNvSpPr>
              <a:spLocks noChangeShapeType="1"/>
            </p:cNvSpPr>
            <p:nvPr/>
          </p:nvSpPr>
          <p:spPr bwMode="auto">
            <a:xfrm flipH="1">
              <a:off x="3696" y="105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63" name="Line 120"/>
            <p:cNvSpPr>
              <a:spLocks noChangeShapeType="1"/>
            </p:cNvSpPr>
            <p:nvPr/>
          </p:nvSpPr>
          <p:spPr bwMode="auto">
            <a:xfrm>
              <a:off x="3696" y="912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64" name="Group 121"/>
            <p:cNvGrpSpPr>
              <a:grpSpLocks/>
            </p:cNvGrpSpPr>
            <p:nvPr/>
          </p:nvGrpSpPr>
          <p:grpSpPr bwMode="auto">
            <a:xfrm rot="5400000">
              <a:off x="3720" y="888"/>
              <a:ext cx="144" cy="192"/>
              <a:chOff x="1827" y="2496"/>
              <a:chExt cx="93" cy="96"/>
            </a:xfrm>
          </p:grpSpPr>
          <p:sp>
            <p:nvSpPr>
              <p:cNvPr id="778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889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65" name="Text Box 124"/>
            <p:cNvSpPr txBox="1">
              <a:spLocks noChangeArrowheads="1"/>
            </p:cNvSpPr>
            <p:nvPr/>
          </p:nvSpPr>
          <p:spPr bwMode="auto">
            <a:xfrm>
              <a:off x="3696" y="710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77866" name="Line 125"/>
            <p:cNvSpPr>
              <a:spLocks noChangeShapeType="1"/>
            </p:cNvSpPr>
            <p:nvPr/>
          </p:nvSpPr>
          <p:spPr bwMode="auto">
            <a:xfrm>
              <a:off x="3360" y="23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67" name="Group 126"/>
            <p:cNvGrpSpPr>
              <a:grpSpLocks/>
            </p:cNvGrpSpPr>
            <p:nvPr/>
          </p:nvGrpSpPr>
          <p:grpSpPr bwMode="auto">
            <a:xfrm flipH="1" flipV="1">
              <a:off x="3360" y="2376"/>
              <a:ext cx="144" cy="192"/>
              <a:chOff x="1827" y="2496"/>
              <a:chExt cx="93" cy="96"/>
            </a:xfrm>
          </p:grpSpPr>
          <p:sp>
            <p:nvSpPr>
              <p:cNvPr id="778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887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68" name="Text Box 129"/>
            <p:cNvSpPr txBox="1">
              <a:spLocks noChangeArrowheads="1"/>
            </p:cNvSpPr>
            <p:nvPr/>
          </p:nvSpPr>
          <p:spPr bwMode="auto">
            <a:xfrm>
              <a:off x="3552" y="268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77869" name="Text Box 130"/>
            <p:cNvSpPr txBox="1">
              <a:spLocks noChangeArrowheads="1"/>
            </p:cNvSpPr>
            <p:nvPr/>
          </p:nvSpPr>
          <p:spPr bwMode="auto">
            <a:xfrm>
              <a:off x="3552" y="153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77870" name="Line 131"/>
            <p:cNvSpPr>
              <a:spLocks noChangeShapeType="1"/>
            </p:cNvSpPr>
            <p:nvPr/>
          </p:nvSpPr>
          <p:spPr bwMode="auto">
            <a:xfrm>
              <a:off x="3360" y="1392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71" name="Line 132"/>
            <p:cNvSpPr>
              <a:spLocks noChangeShapeType="1"/>
            </p:cNvSpPr>
            <p:nvPr/>
          </p:nvSpPr>
          <p:spPr bwMode="auto">
            <a:xfrm>
              <a:off x="3360" y="139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72" name="Group 133"/>
            <p:cNvGrpSpPr>
              <a:grpSpLocks/>
            </p:cNvGrpSpPr>
            <p:nvPr/>
          </p:nvGrpSpPr>
          <p:grpSpPr bwMode="auto">
            <a:xfrm flipH="1" flipV="1">
              <a:off x="3360" y="1440"/>
              <a:ext cx="144" cy="192"/>
              <a:chOff x="1827" y="2496"/>
              <a:chExt cx="93" cy="96"/>
            </a:xfrm>
          </p:grpSpPr>
          <p:sp>
            <p:nvSpPr>
              <p:cNvPr id="778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885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73" name="Line 136"/>
            <p:cNvSpPr>
              <a:spLocks noChangeShapeType="1"/>
            </p:cNvSpPr>
            <p:nvPr/>
          </p:nvSpPr>
          <p:spPr bwMode="auto">
            <a:xfrm>
              <a:off x="3120" y="62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874" name="Line 137"/>
            <p:cNvSpPr>
              <a:spLocks noChangeShapeType="1"/>
            </p:cNvSpPr>
            <p:nvPr/>
          </p:nvSpPr>
          <p:spPr bwMode="auto">
            <a:xfrm>
              <a:off x="2256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7875" name="Group 138"/>
            <p:cNvGrpSpPr>
              <a:grpSpLocks/>
            </p:cNvGrpSpPr>
            <p:nvPr/>
          </p:nvGrpSpPr>
          <p:grpSpPr bwMode="auto">
            <a:xfrm rot="5400000">
              <a:off x="2328" y="984"/>
              <a:ext cx="144" cy="192"/>
              <a:chOff x="1827" y="2496"/>
              <a:chExt cx="93" cy="96"/>
            </a:xfrm>
          </p:grpSpPr>
          <p:sp>
            <p:nvSpPr>
              <p:cNvPr id="778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883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7876" name="Text Box 141"/>
            <p:cNvSpPr txBox="1">
              <a:spLocks noChangeArrowheads="1"/>
            </p:cNvSpPr>
            <p:nvPr/>
          </p:nvSpPr>
          <p:spPr bwMode="auto">
            <a:xfrm>
              <a:off x="2352" y="768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77877" name="Text Box 142"/>
            <p:cNvSpPr txBox="1">
              <a:spLocks noChangeArrowheads="1"/>
            </p:cNvSpPr>
            <p:nvPr/>
          </p:nvSpPr>
          <p:spPr bwMode="auto">
            <a:xfrm>
              <a:off x="384" y="2448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77878" name="Text Box 143"/>
            <p:cNvSpPr txBox="1">
              <a:spLocks noChangeArrowheads="1"/>
            </p:cNvSpPr>
            <p:nvPr/>
          </p:nvSpPr>
          <p:spPr bwMode="auto">
            <a:xfrm>
              <a:off x="2640" y="326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7879" name="Text Box 144"/>
            <p:cNvSpPr txBox="1">
              <a:spLocks noChangeArrowheads="1"/>
            </p:cNvSpPr>
            <p:nvPr/>
          </p:nvSpPr>
          <p:spPr bwMode="auto">
            <a:xfrm>
              <a:off x="2592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7880" name="Text Box 145"/>
            <p:cNvSpPr txBox="1">
              <a:spLocks noChangeArrowheads="1"/>
            </p:cNvSpPr>
            <p:nvPr/>
          </p:nvSpPr>
          <p:spPr bwMode="auto">
            <a:xfrm>
              <a:off x="4512" y="177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7881" name="Text Box 146"/>
            <p:cNvSpPr txBox="1">
              <a:spLocks noChangeArrowheads="1"/>
            </p:cNvSpPr>
            <p:nvPr/>
          </p:nvSpPr>
          <p:spPr bwMode="auto">
            <a:xfrm>
              <a:off x="864" y="177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9CD9C97-E861-4F5C-B822-295167FAD327}" type="slidenum">
              <a:rPr lang="en-US"/>
              <a:pPr>
                <a:defRPr/>
              </a:pPr>
              <a:t>416</a:t>
            </a:fld>
            <a:endParaRPr lang="en-US" dirty="0"/>
          </a:p>
        </p:txBody>
      </p:sp>
      <p:sp>
        <p:nvSpPr>
          <p:cNvPr id="78851" name="Rectangle 111"/>
          <p:cNvSpPr>
            <a:spLocks noChangeArrowheads="1"/>
          </p:cNvSpPr>
          <p:nvPr/>
        </p:nvSpPr>
        <p:spPr bwMode="auto">
          <a:xfrm>
            <a:off x="0" y="-7620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8852" name="Group 112"/>
          <p:cNvGrpSpPr>
            <a:grpSpLocks/>
          </p:cNvGrpSpPr>
          <p:nvPr/>
        </p:nvGrpSpPr>
        <p:grpSpPr bwMode="auto">
          <a:xfrm>
            <a:off x="803275" y="381000"/>
            <a:ext cx="7197725" cy="5448300"/>
            <a:chOff x="506" y="240"/>
            <a:chExt cx="4534" cy="3432"/>
          </a:xfrm>
        </p:grpSpPr>
        <p:sp>
          <p:nvSpPr>
            <p:cNvPr id="78853" name="Line 2"/>
            <p:cNvSpPr>
              <a:spLocks noChangeShapeType="1"/>
            </p:cNvSpPr>
            <p:nvPr/>
          </p:nvSpPr>
          <p:spPr bwMode="auto">
            <a:xfrm>
              <a:off x="1658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4" name="Line 3"/>
            <p:cNvSpPr>
              <a:spLocks noChangeShapeType="1"/>
            </p:cNvSpPr>
            <p:nvPr/>
          </p:nvSpPr>
          <p:spPr bwMode="auto">
            <a:xfrm rot="5400000">
              <a:off x="3122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5" name="Line 4"/>
            <p:cNvSpPr>
              <a:spLocks noChangeShapeType="1"/>
            </p:cNvSpPr>
            <p:nvPr/>
          </p:nvSpPr>
          <p:spPr bwMode="auto">
            <a:xfrm>
              <a:off x="2570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6" name="Line 5"/>
            <p:cNvSpPr>
              <a:spLocks noChangeShapeType="1"/>
            </p:cNvSpPr>
            <p:nvPr/>
          </p:nvSpPr>
          <p:spPr bwMode="auto">
            <a:xfrm>
              <a:off x="3482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7" name="Line 6"/>
            <p:cNvSpPr>
              <a:spLocks noChangeShapeType="1"/>
            </p:cNvSpPr>
            <p:nvPr/>
          </p:nvSpPr>
          <p:spPr bwMode="auto">
            <a:xfrm>
              <a:off x="2570" y="36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8" name="Line 7"/>
            <p:cNvSpPr>
              <a:spLocks noChangeShapeType="1"/>
            </p:cNvSpPr>
            <p:nvPr/>
          </p:nvSpPr>
          <p:spPr bwMode="auto">
            <a:xfrm>
              <a:off x="3482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59" name="Line 8"/>
            <p:cNvSpPr>
              <a:spLocks noChangeShapeType="1"/>
            </p:cNvSpPr>
            <p:nvPr/>
          </p:nvSpPr>
          <p:spPr bwMode="auto">
            <a:xfrm>
              <a:off x="1658" y="62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0" name="Line 9"/>
            <p:cNvSpPr>
              <a:spLocks noChangeShapeType="1"/>
            </p:cNvSpPr>
            <p:nvPr/>
          </p:nvSpPr>
          <p:spPr bwMode="auto">
            <a:xfrm rot="5400000">
              <a:off x="386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61" name="Group 10"/>
            <p:cNvGrpSpPr>
              <a:grpSpLocks/>
            </p:cNvGrpSpPr>
            <p:nvPr/>
          </p:nvGrpSpPr>
          <p:grpSpPr bwMode="auto">
            <a:xfrm>
              <a:off x="2762" y="1392"/>
              <a:ext cx="432" cy="720"/>
              <a:chOff x="2640" y="1920"/>
              <a:chExt cx="432" cy="720"/>
            </a:xfrm>
          </p:grpSpPr>
          <p:grpSp>
            <p:nvGrpSpPr>
              <p:cNvPr id="78934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8948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8956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8957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8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6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6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8949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8950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8951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2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3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4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8955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8935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6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7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8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9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0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1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2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3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4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5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46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8947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62" name="Line 39"/>
            <p:cNvSpPr>
              <a:spLocks noChangeShapeType="1"/>
            </p:cNvSpPr>
            <p:nvPr/>
          </p:nvSpPr>
          <p:spPr bwMode="auto">
            <a:xfrm flipH="1">
              <a:off x="1658" y="21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63" name="Line 40"/>
            <p:cNvSpPr>
              <a:spLocks noChangeShapeType="1"/>
            </p:cNvSpPr>
            <p:nvPr/>
          </p:nvSpPr>
          <p:spPr bwMode="auto">
            <a:xfrm flipV="1">
              <a:off x="2762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64" name="Group 41"/>
            <p:cNvGrpSpPr>
              <a:grpSpLocks/>
            </p:cNvGrpSpPr>
            <p:nvPr/>
          </p:nvGrpSpPr>
          <p:grpSpPr bwMode="auto">
            <a:xfrm rot="10800000">
              <a:off x="2762" y="768"/>
              <a:ext cx="192" cy="288"/>
              <a:chOff x="1827" y="2496"/>
              <a:chExt cx="93" cy="96"/>
            </a:xfrm>
          </p:grpSpPr>
          <p:sp>
            <p:nvSpPr>
              <p:cNvPr id="789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3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65" name="Text Box 44"/>
            <p:cNvSpPr txBox="1">
              <a:spLocks noChangeArrowheads="1"/>
            </p:cNvSpPr>
            <p:nvPr/>
          </p:nvSpPr>
          <p:spPr bwMode="auto">
            <a:xfrm>
              <a:off x="1898" y="129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8866" name="Line 45"/>
            <p:cNvSpPr>
              <a:spLocks noChangeShapeType="1"/>
            </p:cNvSpPr>
            <p:nvPr/>
          </p:nvSpPr>
          <p:spPr bwMode="auto">
            <a:xfrm>
              <a:off x="3146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67" name="Group 46"/>
            <p:cNvGrpSpPr>
              <a:grpSpLocks/>
            </p:cNvGrpSpPr>
            <p:nvPr/>
          </p:nvGrpSpPr>
          <p:grpSpPr bwMode="auto">
            <a:xfrm rot="10800000" flipH="1">
              <a:off x="3002" y="672"/>
              <a:ext cx="144" cy="192"/>
              <a:chOff x="1827" y="2496"/>
              <a:chExt cx="93" cy="96"/>
            </a:xfrm>
          </p:grpSpPr>
          <p:sp>
            <p:nvSpPr>
              <p:cNvPr id="789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31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68" name="Text Box 49"/>
            <p:cNvSpPr txBox="1">
              <a:spLocks noChangeArrowheads="1"/>
            </p:cNvSpPr>
            <p:nvPr/>
          </p:nvSpPr>
          <p:spPr bwMode="auto">
            <a:xfrm>
              <a:off x="2666" y="105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8869" name="Line 50"/>
            <p:cNvSpPr>
              <a:spLocks noChangeShapeType="1"/>
            </p:cNvSpPr>
            <p:nvPr/>
          </p:nvSpPr>
          <p:spPr bwMode="auto">
            <a:xfrm>
              <a:off x="3146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0" name="Line 51"/>
            <p:cNvSpPr>
              <a:spLocks noChangeShapeType="1"/>
            </p:cNvSpPr>
            <p:nvPr/>
          </p:nvSpPr>
          <p:spPr bwMode="auto">
            <a:xfrm>
              <a:off x="4010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71" name="Group 52"/>
            <p:cNvGrpSpPr>
              <a:grpSpLocks/>
            </p:cNvGrpSpPr>
            <p:nvPr/>
          </p:nvGrpSpPr>
          <p:grpSpPr bwMode="auto">
            <a:xfrm rot="5400000">
              <a:off x="3578" y="1008"/>
              <a:ext cx="144" cy="240"/>
              <a:chOff x="1827" y="2496"/>
              <a:chExt cx="93" cy="96"/>
            </a:xfrm>
          </p:grpSpPr>
          <p:sp>
            <p:nvSpPr>
              <p:cNvPr id="789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29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72" name="Group 55"/>
            <p:cNvGrpSpPr>
              <a:grpSpLocks/>
            </p:cNvGrpSpPr>
            <p:nvPr/>
          </p:nvGrpSpPr>
          <p:grpSpPr bwMode="auto">
            <a:xfrm rot="16200000" flipH="1">
              <a:off x="3818" y="1008"/>
              <a:ext cx="144" cy="240"/>
              <a:chOff x="1827" y="2496"/>
              <a:chExt cx="93" cy="96"/>
            </a:xfrm>
          </p:grpSpPr>
          <p:sp>
            <p:nvSpPr>
              <p:cNvPr id="789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27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73" name="Text Box 58"/>
            <p:cNvSpPr txBox="1">
              <a:spLocks noChangeArrowheads="1"/>
            </p:cNvSpPr>
            <p:nvPr/>
          </p:nvSpPr>
          <p:spPr bwMode="auto">
            <a:xfrm>
              <a:off x="3482" y="7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8874" name="Line 59"/>
            <p:cNvSpPr>
              <a:spLocks noChangeShapeType="1"/>
            </p:cNvSpPr>
            <p:nvPr/>
          </p:nvSpPr>
          <p:spPr bwMode="auto">
            <a:xfrm flipV="1">
              <a:off x="3482" y="1776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5" name="Line 60"/>
            <p:cNvSpPr>
              <a:spLocks noChangeShapeType="1"/>
            </p:cNvSpPr>
            <p:nvPr/>
          </p:nvSpPr>
          <p:spPr bwMode="auto">
            <a:xfrm>
              <a:off x="3482" y="177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76" name="Text Box 61"/>
            <p:cNvSpPr txBox="1">
              <a:spLocks noChangeArrowheads="1"/>
            </p:cNvSpPr>
            <p:nvPr/>
          </p:nvSpPr>
          <p:spPr bwMode="auto">
            <a:xfrm>
              <a:off x="3674" y="215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8877" name="Line 62"/>
            <p:cNvSpPr>
              <a:spLocks noChangeShapeType="1"/>
            </p:cNvSpPr>
            <p:nvPr/>
          </p:nvSpPr>
          <p:spPr bwMode="auto">
            <a:xfrm flipV="1">
              <a:off x="2570" y="211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78" name="Group 63"/>
            <p:cNvGrpSpPr>
              <a:grpSpLocks/>
            </p:cNvGrpSpPr>
            <p:nvPr/>
          </p:nvGrpSpPr>
          <p:grpSpPr bwMode="auto">
            <a:xfrm>
              <a:off x="2426" y="2640"/>
              <a:ext cx="144" cy="240"/>
              <a:chOff x="1827" y="2496"/>
              <a:chExt cx="93" cy="96"/>
            </a:xfrm>
          </p:grpSpPr>
          <p:sp>
            <p:nvSpPr>
              <p:cNvPr id="789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25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79" name="Group 66"/>
            <p:cNvGrpSpPr>
              <a:grpSpLocks/>
            </p:cNvGrpSpPr>
            <p:nvPr/>
          </p:nvGrpSpPr>
          <p:grpSpPr bwMode="auto">
            <a:xfrm rot="10800000" flipH="1">
              <a:off x="2426" y="2400"/>
              <a:ext cx="144" cy="240"/>
              <a:chOff x="1827" y="2496"/>
              <a:chExt cx="93" cy="96"/>
            </a:xfrm>
          </p:grpSpPr>
          <p:sp>
            <p:nvSpPr>
              <p:cNvPr id="789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23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80" name="Text Box 69"/>
            <p:cNvSpPr txBox="1">
              <a:spLocks noChangeArrowheads="1"/>
            </p:cNvSpPr>
            <p:nvPr/>
          </p:nvSpPr>
          <p:spPr bwMode="auto">
            <a:xfrm>
              <a:off x="1754" y="259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8881" name="Rectangle 70"/>
            <p:cNvSpPr>
              <a:spLocks noChangeArrowheads="1"/>
            </p:cNvSpPr>
            <p:nvPr/>
          </p:nvSpPr>
          <p:spPr bwMode="auto">
            <a:xfrm>
              <a:off x="4074" y="148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8882" name="Rectangle 71"/>
            <p:cNvSpPr>
              <a:spLocks noChangeArrowheads="1"/>
            </p:cNvSpPr>
            <p:nvPr/>
          </p:nvSpPr>
          <p:spPr bwMode="auto">
            <a:xfrm>
              <a:off x="4074" y="1200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8883" name="Group 72"/>
            <p:cNvGrpSpPr>
              <a:grpSpLocks/>
            </p:cNvGrpSpPr>
            <p:nvPr/>
          </p:nvGrpSpPr>
          <p:grpSpPr bwMode="auto">
            <a:xfrm flipH="1">
              <a:off x="4074" y="1661"/>
              <a:ext cx="103" cy="115"/>
              <a:chOff x="1827" y="2496"/>
              <a:chExt cx="93" cy="96"/>
            </a:xfrm>
          </p:grpSpPr>
          <p:sp>
            <p:nvSpPr>
              <p:cNvPr id="789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21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84" name="Group 75"/>
            <p:cNvGrpSpPr>
              <a:grpSpLocks/>
            </p:cNvGrpSpPr>
            <p:nvPr/>
          </p:nvGrpSpPr>
          <p:grpSpPr bwMode="auto">
            <a:xfrm flipH="1" flipV="1">
              <a:off x="4074" y="1200"/>
              <a:ext cx="103" cy="115"/>
              <a:chOff x="1827" y="2496"/>
              <a:chExt cx="93" cy="96"/>
            </a:xfrm>
          </p:grpSpPr>
          <p:sp>
            <p:nvSpPr>
              <p:cNvPr id="789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19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85" name="Text Box 78"/>
            <p:cNvSpPr txBox="1">
              <a:spLocks noChangeArrowheads="1"/>
            </p:cNvSpPr>
            <p:nvPr/>
          </p:nvSpPr>
          <p:spPr bwMode="auto">
            <a:xfrm>
              <a:off x="4108" y="127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8886" name="Text Box 79"/>
            <p:cNvSpPr txBox="1">
              <a:spLocks noChangeArrowheads="1"/>
            </p:cNvSpPr>
            <p:nvPr/>
          </p:nvSpPr>
          <p:spPr bwMode="auto">
            <a:xfrm>
              <a:off x="4108" y="153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8887" name="Line 80"/>
            <p:cNvSpPr>
              <a:spLocks noChangeShapeType="1"/>
            </p:cNvSpPr>
            <p:nvPr/>
          </p:nvSpPr>
          <p:spPr bwMode="auto">
            <a:xfrm>
              <a:off x="2570" y="288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8888" name="Group 81"/>
            <p:cNvGrpSpPr>
              <a:grpSpLocks/>
            </p:cNvGrpSpPr>
            <p:nvPr/>
          </p:nvGrpSpPr>
          <p:grpSpPr bwMode="auto">
            <a:xfrm rot="16200000" flipV="1">
              <a:off x="3554" y="1759"/>
              <a:ext cx="144" cy="192"/>
              <a:chOff x="1827" y="2496"/>
              <a:chExt cx="93" cy="96"/>
            </a:xfrm>
          </p:grpSpPr>
          <p:sp>
            <p:nvSpPr>
              <p:cNvPr id="7891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17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889" name="Group 84"/>
            <p:cNvGrpSpPr>
              <a:grpSpLocks/>
            </p:cNvGrpSpPr>
            <p:nvPr/>
          </p:nvGrpSpPr>
          <p:grpSpPr bwMode="auto">
            <a:xfrm rot="10800000" flipH="1">
              <a:off x="3338" y="2880"/>
              <a:ext cx="144" cy="240"/>
              <a:chOff x="1827" y="2496"/>
              <a:chExt cx="93" cy="96"/>
            </a:xfrm>
          </p:grpSpPr>
          <p:sp>
            <p:nvSpPr>
              <p:cNvPr id="7891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915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8890" name="Text Box 87"/>
            <p:cNvSpPr txBox="1">
              <a:spLocks noChangeArrowheads="1"/>
            </p:cNvSpPr>
            <p:nvPr/>
          </p:nvSpPr>
          <p:spPr bwMode="auto">
            <a:xfrm>
              <a:off x="3530" y="139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8891" name="Line 88"/>
            <p:cNvSpPr>
              <a:spLocks noChangeShapeType="1"/>
            </p:cNvSpPr>
            <p:nvPr/>
          </p:nvSpPr>
          <p:spPr bwMode="auto">
            <a:xfrm flipV="1">
              <a:off x="3482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92" name="Line 89"/>
            <p:cNvSpPr>
              <a:spLocks noChangeShapeType="1"/>
            </p:cNvSpPr>
            <p:nvPr/>
          </p:nvSpPr>
          <p:spPr bwMode="auto">
            <a:xfrm flipV="1">
              <a:off x="3530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893" name="Text Box 90"/>
            <p:cNvSpPr txBox="1">
              <a:spLocks noChangeArrowheads="1"/>
            </p:cNvSpPr>
            <p:nvPr/>
          </p:nvSpPr>
          <p:spPr bwMode="auto">
            <a:xfrm>
              <a:off x="2714" y="307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8894" name="Text Box 91"/>
            <p:cNvSpPr txBox="1">
              <a:spLocks noChangeArrowheads="1"/>
            </p:cNvSpPr>
            <p:nvPr/>
          </p:nvSpPr>
          <p:spPr bwMode="auto">
            <a:xfrm>
              <a:off x="506" y="24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8895" name="Text Box 92"/>
            <p:cNvSpPr txBox="1">
              <a:spLocks noChangeArrowheads="1"/>
            </p:cNvSpPr>
            <p:nvPr/>
          </p:nvSpPr>
          <p:spPr bwMode="auto">
            <a:xfrm>
              <a:off x="2810" y="345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8896" name="Text Box 93"/>
            <p:cNvSpPr txBox="1">
              <a:spLocks noChangeArrowheads="1"/>
            </p:cNvSpPr>
            <p:nvPr/>
          </p:nvSpPr>
          <p:spPr bwMode="auto">
            <a:xfrm>
              <a:off x="2714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8897" name="Text Box 94"/>
            <p:cNvSpPr txBox="1">
              <a:spLocks noChangeArrowheads="1"/>
            </p:cNvSpPr>
            <p:nvPr/>
          </p:nvSpPr>
          <p:spPr bwMode="auto">
            <a:xfrm>
              <a:off x="4586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8898" name="Text Box 95"/>
            <p:cNvSpPr txBox="1">
              <a:spLocks noChangeArrowheads="1"/>
            </p:cNvSpPr>
            <p:nvPr/>
          </p:nvSpPr>
          <p:spPr bwMode="auto">
            <a:xfrm>
              <a:off x="938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8899" name="Group 96"/>
            <p:cNvGrpSpPr>
              <a:grpSpLocks/>
            </p:cNvGrpSpPr>
            <p:nvPr/>
          </p:nvGrpSpPr>
          <p:grpSpPr bwMode="auto">
            <a:xfrm>
              <a:off x="1994" y="3120"/>
              <a:ext cx="240" cy="96"/>
              <a:chOff x="1920" y="3600"/>
              <a:chExt cx="144" cy="96"/>
            </a:xfrm>
          </p:grpSpPr>
          <p:grpSp>
            <p:nvGrpSpPr>
              <p:cNvPr id="78910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8912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8913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8911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00" name="Group 101"/>
            <p:cNvGrpSpPr>
              <a:grpSpLocks/>
            </p:cNvGrpSpPr>
            <p:nvPr/>
          </p:nvGrpSpPr>
          <p:grpSpPr bwMode="auto">
            <a:xfrm>
              <a:off x="3818" y="3120"/>
              <a:ext cx="240" cy="96"/>
              <a:chOff x="1920" y="3600"/>
              <a:chExt cx="144" cy="96"/>
            </a:xfrm>
          </p:grpSpPr>
          <p:grpSp>
            <p:nvGrpSpPr>
              <p:cNvPr id="78906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8908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8909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8907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8901" name="Group 106"/>
            <p:cNvGrpSpPr>
              <a:grpSpLocks/>
            </p:cNvGrpSpPr>
            <p:nvPr/>
          </p:nvGrpSpPr>
          <p:grpSpPr bwMode="auto">
            <a:xfrm rot="5400000">
              <a:off x="1538" y="2856"/>
              <a:ext cx="240" cy="96"/>
              <a:chOff x="1920" y="3600"/>
              <a:chExt cx="144" cy="96"/>
            </a:xfrm>
          </p:grpSpPr>
          <p:grpSp>
            <p:nvGrpSpPr>
              <p:cNvPr id="78902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8904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8905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8903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1E289DF-A4FE-4DCE-9CDB-9CCF9444F651}" type="slidenum">
              <a:rPr lang="en-US"/>
              <a:pPr>
                <a:defRPr/>
              </a:pPr>
              <a:t>417</a:t>
            </a:fld>
            <a:endParaRPr lang="en-US" dirty="0"/>
          </a:p>
        </p:txBody>
      </p:sp>
      <p:sp>
        <p:nvSpPr>
          <p:cNvPr id="79875" name="Rectangle 101"/>
          <p:cNvSpPr>
            <a:spLocks noChangeArrowheads="1"/>
          </p:cNvSpPr>
          <p:nvPr/>
        </p:nvSpPr>
        <p:spPr bwMode="auto">
          <a:xfrm>
            <a:off x="0" y="-76200"/>
            <a:ext cx="9144000" cy="6477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9876" name="Group 102"/>
          <p:cNvGrpSpPr>
            <a:grpSpLocks/>
          </p:cNvGrpSpPr>
          <p:nvPr/>
        </p:nvGrpSpPr>
        <p:grpSpPr bwMode="auto">
          <a:xfrm>
            <a:off x="803275" y="304800"/>
            <a:ext cx="7197725" cy="5448300"/>
            <a:chOff x="506" y="192"/>
            <a:chExt cx="4534" cy="3432"/>
          </a:xfrm>
        </p:grpSpPr>
        <p:sp>
          <p:nvSpPr>
            <p:cNvPr id="79877" name="Line 2"/>
            <p:cNvSpPr>
              <a:spLocks noChangeShapeType="1"/>
            </p:cNvSpPr>
            <p:nvPr/>
          </p:nvSpPr>
          <p:spPr bwMode="auto">
            <a:xfrm>
              <a:off x="165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78" name="Line 3"/>
            <p:cNvSpPr>
              <a:spLocks noChangeShapeType="1"/>
            </p:cNvSpPr>
            <p:nvPr/>
          </p:nvSpPr>
          <p:spPr bwMode="auto">
            <a:xfrm rot="5400000">
              <a:off x="3122" y="1848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79" name="Line 4"/>
            <p:cNvSpPr>
              <a:spLocks noChangeShapeType="1"/>
            </p:cNvSpPr>
            <p:nvPr/>
          </p:nvSpPr>
          <p:spPr bwMode="auto">
            <a:xfrm>
              <a:off x="2570" y="31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0" name="Line 5"/>
            <p:cNvSpPr>
              <a:spLocks noChangeShapeType="1"/>
            </p:cNvSpPr>
            <p:nvPr/>
          </p:nvSpPr>
          <p:spPr bwMode="auto">
            <a:xfrm>
              <a:off x="3482" y="312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1" name="Line 6"/>
            <p:cNvSpPr>
              <a:spLocks noChangeShapeType="1"/>
            </p:cNvSpPr>
            <p:nvPr/>
          </p:nvSpPr>
          <p:spPr bwMode="auto">
            <a:xfrm>
              <a:off x="2570" y="355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2" name="Line 7"/>
            <p:cNvSpPr>
              <a:spLocks noChangeShapeType="1"/>
            </p:cNvSpPr>
            <p:nvPr/>
          </p:nvSpPr>
          <p:spPr bwMode="auto">
            <a:xfrm>
              <a:off x="3482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3" name="Line 8"/>
            <p:cNvSpPr>
              <a:spLocks noChangeShapeType="1"/>
            </p:cNvSpPr>
            <p:nvPr/>
          </p:nvSpPr>
          <p:spPr bwMode="auto">
            <a:xfrm>
              <a:off x="1658" y="576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4" name="Line 9"/>
            <p:cNvSpPr>
              <a:spLocks noChangeShapeType="1"/>
            </p:cNvSpPr>
            <p:nvPr/>
          </p:nvSpPr>
          <p:spPr bwMode="auto">
            <a:xfrm rot="5400000">
              <a:off x="386" y="1848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885" name="Group 10"/>
            <p:cNvGrpSpPr>
              <a:grpSpLocks/>
            </p:cNvGrpSpPr>
            <p:nvPr/>
          </p:nvGrpSpPr>
          <p:grpSpPr bwMode="auto">
            <a:xfrm>
              <a:off x="2762" y="1344"/>
              <a:ext cx="432" cy="720"/>
              <a:chOff x="2640" y="1920"/>
              <a:chExt cx="432" cy="720"/>
            </a:xfrm>
          </p:grpSpPr>
          <p:grpSp>
            <p:nvGrpSpPr>
              <p:cNvPr id="79948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79962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79970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9971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72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7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7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7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79963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79964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9965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66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6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68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79969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79949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0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1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2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3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4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5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6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7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8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59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60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79961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86" name="Line 39"/>
            <p:cNvSpPr>
              <a:spLocks noChangeShapeType="1"/>
            </p:cNvSpPr>
            <p:nvPr/>
          </p:nvSpPr>
          <p:spPr bwMode="auto">
            <a:xfrm flipH="1">
              <a:off x="1658" y="2064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87" name="Line 40"/>
            <p:cNvSpPr>
              <a:spLocks noChangeShapeType="1"/>
            </p:cNvSpPr>
            <p:nvPr/>
          </p:nvSpPr>
          <p:spPr bwMode="auto">
            <a:xfrm flipV="1">
              <a:off x="2762" y="576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888" name="Group 41"/>
            <p:cNvGrpSpPr>
              <a:grpSpLocks/>
            </p:cNvGrpSpPr>
            <p:nvPr/>
          </p:nvGrpSpPr>
          <p:grpSpPr bwMode="auto">
            <a:xfrm rot="10800000">
              <a:off x="2762" y="720"/>
              <a:ext cx="192" cy="288"/>
              <a:chOff x="1827" y="2496"/>
              <a:chExt cx="93" cy="96"/>
            </a:xfrm>
          </p:grpSpPr>
          <p:sp>
            <p:nvSpPr>
              <p:cNvPr id="799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7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89" name="Text Box 44"/>
            <p:cNvSpPr txBox="1">
              <a:spLocks noChangeArrowheads="1"/>
            </p:cNvSpPr>
            <p:nvPr/>
          </p:nvSpPr>
          <p:spPr bwMode="auto">
            <a:xfrm>
              <a:off x="1898" y="124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79890" name="Line 45"/>
            <p:cNvSpPr>
              <a:spLocks noChangeShapeType="1"/>
            </p:cNvSpPr>
            <p:nvPr/>
          </p:nvSpPr>
          <p:spPr bwMode="auto">
            <a:xfrm>
              <a:off x="3146" y="576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891" name="Group 46"/>
            <p:cNvGrpSpPr>
              <a:grpSpLocks/>
            </p:cNvGrpSpPr>
            <p:nvPr/>
          </p:nvGrpSpPr>
          <p:grpSpPr bwMode="auto">
            <a:xfrm rot="10800000" flipH="1">
              <a:off x="3002" y="624"/>
              <a:ext cx="144" cy="192"/>
              <a:chOff x="1827" y="2496"/>
              <a:chExt cx="93" cy="96"/>
            </a:xfrm>
          </p:grpSpPr>
          <p:sp>
            <p:nvSpPr>
              <p:cNvPr id="799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5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92" name="Text Box 49"/>
            <p:cNvSpPr txBox="1">
              <a:spLocks noChangeArrowheads="1"/>
            </p:cNvSpPr>
            <p:nvPr/>
          </p:nvSpPr>
          <p:spPr bwMode="auto">
            <a:xfrm>
              <a:off x="2666" y="1008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79893" name="Line 50"/>
            <p:cNvSpPr>
              <a:spLocks noChangeShapeType="1"/>
            </p:cNvSpPr>
            <p:nvPr/>
          </p:nvSpPr>
          <p:spPr bwMode="auto">
            <a:xfrm>
              <a:off x="3146" y="115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94" name="Line 51"/>
            <p:cNvSpPr>
              <a:spLocks noChangeShapeType="1"/>
            </p:cNvSpPr>
            <p:nvPr/>
          </p:nvSpPr>
          <p:spPr bwMode="auto">
            <a:xfrm>
              <a:off x="4010" y="115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895" name="Group 52"/>
            <p:cNvGrpSpPr>
              <a:grpSpLocks/>
            </p:cNvGrpSpPr>
            <p:nvPr/>
          </p:nvGrpSpPr>
          <p:grpSpPr bwMode="auto">
            <a:xfrm rot="5400000">
              <a:off x="3578" y="960"/>
              <a:ext cx="144" cy="240"/>
              <a:chOff x="1827" y="2496"/>
              <a:chExt cx="93" cy="96"/>
            </a:xfrm>
          </p:grpSpPr>
          <p:sp>
            <p:nvSpPr>
              <p:cNvPr id="799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3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896" name="Group 55"/>
            <p:cNvGrpSpPr>
              <a:grpSpLocks/>
            </p:cNvGrpSpPr>
            <p:nvPr/>
          </p:nvGrpSpPr>
          <p:grpSpPr bwMode="auto">
            <a:xfrm rot="16200000" flipH="1">
              <a:off x="3818" y="960"/>
              <a:ext cx="144" cy="240"/>
              <a:chOff x="1827" y="2496"/>
              <a:chExt cx="93" cy="96"/>
            </a:xfrm>
          </p:grpSpPr>
          <p:sp>
            <p:nvSpPr>
              <p:cNvPr id="799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41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897" name="Text Box 58"/>
            <p:cNvSpPr txBox="1">
              <a:spLocks noChangeArrowheads="1"/>
            </p:cNvSpPr>
            <p:nvPr/>
          </p:nvSpPr>
          <p:spPr bwMode="auto">
            <a:xfrm>
              <a:off x="3482" y="67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79898" name="Line 59"/>
            <p:cNvSpPr>
              <a:spLocks noChangeShapeType="1"/>
            </p:cNvSpPr>
            <p:nvPr/>
          </p:nvSpPr>
          <p:spPr bwMode="auto">
            <a:xfrm flipV="1">
              <a:off x="3482" y="1728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899" name="Line 60"/>
            <p:cNvSpPr>
              <a:spLocks noChangeShapeType="1"/>
            </p:cNvSpPr>
            <p:nvPr/>
          </p:nvSpPr>
          <p:spPr bwMode="auto">
            <a:xfrm>
              <a:off x="3482" y="17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900" name="Text Box 61"/>
            <p:cNvSpPr txBox="1">
              <a:spLocks noChangeArrowheads="1"/>
            </p:cNvSpPr>
            <p:nvPr/>
          </p:nvSpPr>
          <p:spPr bwMode="auto">
            <a:xfrm>
              <a:off x="3674" y="210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79901" name="Line 62"/>
            <p:cNvSpPr>
              <a:spLocks noChangeShapeType="1"/>
            </p:cNvSpPr>
            <p:nvPr/>
          </p:nvSpPr>
          <p:spPr bwMode="auto">
            <a:xfrm flipV="1">
              <a:off x="2570" y="2064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902" name="Group 63"/>
            <p:cNvGrpSpPr>
              <a:grpSpLocks/>
            </p:cNvGrpSpPr>
            <p:nvPr/>
          </p:nvGrpSpPr>
          <p:grpSpPr bwMode="auto">
            <a:xfrm>
              <a:off x="2426" y="2592"/>
              <a:ext cx="144" cy="240"/>
              <a:chOff x="1827" y="2496"/>
              <a:chExt cx="93" cy="96"/>
            </a:xfrm>
          </p:grpSpPr>
          <p:sp>
            <p:nvSpPr>
              <p:cNvPr id="799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39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903" name="Group 66"/>
            <p:cNvGrpSpPr>
              <a:grpSpLocks/>
            </p:cNvGrpSpPr>
            <p:nvPr/>
          </p:nvGrpSpPr>
          <p:grpSpPr bwMode="auto">
            <a:xfrm rot="10800000" flipH="1">
              <a:off x="2426" y="2352"/>
              <a:ext cx="144" cy="240"/>
              <a:chOff x="1827" y="2496"/>
              <a:chExt cx="93" cy="96"/>
            </a:xfrm>
          </p:grpSpPr>
          <p:sp>
            <p:nvSpPr>
              <p:cNvPr id="799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37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904" name="Text Box 69"/>
            <p:cNvSpPr txBox="1">
              <a:spLocks noChangeArrowheads="1"/>
            </p:cNvSpPr>
            <p:nvPr/>
          </p:nvSpPr>
          <p:spPr bwMode="auto">
            <a:xfrm>
              <a:off x="1754" y="254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9905" name="Rectangle 70"/>
            <p:cNvSpPr>
              <a:spLocks noChangeArrowheads="1"/>
            </p:cNvSpPr>
            <p:nvPr/>
          </p:nvSpPr>
          <p:spPr bwMode="auto">
            <a:xfrm>
              <a:off x="4074" y="1440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9906" name="Rectangle 71"/>
            <p:cNvSpPr>
              <a:spLocks noChangeArrowheads="1"/>
            </p:cNvSpPr>
            <p:nvPr/>
          </p:nvSpPr>
          <p:spPr bwMode="auto">
            <a:xfrm>
              <a:off x="4074" y="1152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9907" name="Group 72"/>
            <p:cNvGrpSpPr>
              <a:grpSpLocks/>
            </p:cNvGrpSpPr>
            <p:nvPr/>
          </p:nvGrpSpPr>
          <p:grpSpPr bwMode="auto">
            <a:xfrm flipH="1">
              <a:off x="4074" y="1613"/>
              <a:ext cx="103" cy="115"/>
              <a:chOff x="1827" y="2496"/>
              <a:chExt cx="93" cy="96"/>
            </a:xfrm>
          </p:grpSpPr>
          <p:sp>
            <p:nvSpPr>
              <p:cNvPr id="799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35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908" name="Group 75"/>
            <p:cNvGrpSpPr>
              <a:grpSpLocks/>
            </p:cNvGrpSpPr>
            <p:nvPr/>
          </p:nvGrpSpPr>
          <p:grpSpPr bwMode="auto">
            <a:xfrm flipH="1" flipV="1">
              <a:off x="4074" y="1152"/>
              <a:ext cx="103" cy="115"/>
              <a:chOff x="1827" y="2496"/>
              <a:chExt cx="93" cy="96"/>
            </a:xfrm>
          </p:grpSpPr>
          <p:sp>
            <p:nvSpPr>
              <p:cNvPr id="799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33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909" name="Text Box 78"/>
            <p:cNvSpPr txBox="1">
              <a:spLocks noChangeArrowheads="1"/>
            </p:cNvSpPr>
            <p:nvPr/>
          </p:nvSpPr>
          <p:spPr bwMode="auto">
            <a:xfrm>
              <a:off x="4108" y="122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9910" name="Text Box 79"/>
            <p:cNvSpPr txBox="1">
              <a:spLocks noChangeArrowheads="1"/>
            </p:cNvSpPr>
            <p:nvPr/>
          </p:nvSpPr>
          <p:spPr bwMode="auto">
            <a:xfrm>
              <a:off x="4108" y="148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79911" name="Line 80"/>
            <p:cNvSpPr>
              <a:spLocks noChangeShapeType="1"/>
            </p:cNvSpPr>
            <p:nvPr/>
          </p:nvSpPr>
          <p:spPr bwMode="auto">
            <a:xfrm>
              <a:off x="2570" y="28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9912" name="Group 81"/>
            <p:cNvGrpSpPr>
              <a:grpSpLocks/>
            </p:cNvGrpSpPr>
            <p:nvPr/>
          </p:nvGrpSpPr>
          <p:grpSpPr bwMode="auto">
            <a:xfrm rot="16200000" flipV="1">
              <a:off x="3554" y="1711"/>
              <a:ext cx="144" cy="192"/>
              <a:chOff x="1827" y="2496"/>
              <a:chExt cx="93" cy="96"/>
            </a:xfrm>
          </p:grpSpPr>
          <p:sp>
            <p:nvSpPr>
              <p:cNvPr id="799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31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9913" name="Group 84"/>
            <p:cNvGrpSpPr>
              <a:grpSpLocks/>
            </p:cNvGrpSpPr>
            <p:nvPr/>
          </p:nvGrpSpPr>
          <p:grpSpPr bwMode="auto">
            <a:xfrm rot="10800000" flipH="1">
              <a:off x="3338" y="2832"/>
              <a:ext cx="144" cy="240"/>
              <a:chOff x="1827" y="2496"/>
              <a:chExt cx="93" cy="96"/>
            </a:xfrm>
          </p:grpSpPr>
          <p:sp>
            <p:nvSpPr>
              <p:cNvPr id="799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929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9914" name="Text Box 87"/>
            <p:cNvSpPr txBox="1">
              <a:spLocks noChangeArrowheads="1"/>
            </p:cNvSpPr>
            <p:nvPr/>
          </p:nvSpPr>
          <p:spPr bwMode="auto">
            <a:xfrm>
              <a:off x="3530" y="1344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79915" name="Line 88"/>
            <p:cNvSpPr>
              <a:spLocks noChangeShapeType="1"/>
            </p:cNvSpPr>
            <p:nvPr/>
          </p:nvSpPr>
          <p:spPr bwMode="auto">
            <a:xfrm flipV="1">
              <a:off x="3482" y="115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916" name="Line 89"/>
            <p:cNvSpPr>
              <a:spLocks noChangeShapeType="1"/>
            </p:cNvSpPr>
            <p:nvPr/>
          </p:nvSpPr>
          <p:spPr bwMode="auto">
            <a:xfrm flipV="1">
              <a:off x="3530" y="115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917" name="Text Box 90"/>
            <p:cNvSpPr txBox="1">
              <a:spLocks noChangeArrowheads="1"/>
            </p:cNvSpPr>
            <p:nvPr/>
          </p:nvSpPr>
          <p:spPr bwMode="auto">
            <a:xfrm>
              <a:off x="2714" y="302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79918" name="Text Box 91"/>
            <p:cNvSpPr txBox="1">
              <a:spLocks noChangeArrowheads="1"/>
            </p:cNvSpPr>
            <p:nvPr/>
          </p:nvSpPr>
          <p:spPr bwMode="auto">
            <a:xfrm>
              <a:off x="506" y="2400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79919" name="Text Box 92"/>
            <p:cNvSpPr txBox="1">
              <a:spLocks noChangeArrowheads="1"/>
            </p:cNvSpPr>
            <p:nvPr/>
          </p:nvSpPr>
          <p:spPr bwMode="auto">
            <a:xfrm>
              <a:off x="2810" y="3408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9920" name="Text Box 93"/>
            <p:cNvSpPr txBox="1">
              <a:spLocks noChangeArrowheads="1"/>
            </p:cNvSpPr>
            <p:nvPr/>
          </p:nvSpPr>
          <p:spPr bwMode="auto">
            <a:xfrm>
              <a:off x="2714" y="1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9921" name="Text Box 94"/>
            <p:cNvSpPr txBox="1">
              <a:spLocks noChangeArrowheads="1"/>
            </p:cNvSpPr>
            <p:nvPr/>
          </p:nvSpPr>
          <p:spPr bwMode="auto">
            <a:xfrm>
              <a:off x="4586" y="177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9922" name="Text Box 95"/>
            <p:cNvSpPr txBox="1">
              <a:spLocks noChangeArrowheads="1"/>
            </p:cNvSpPr>
            <p:nvPr/>
          </p:nvSpPr>
          <p:spPr bwMode="auto">
            <a:xfrm>
              <a:off x="938" y="1776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79923" name="Group 96"/>
            <p:cNvGrpSpPr>
              <a:grpSpLocks/>
            </p:cNvGrpSpPr>
            <p:nvPr/>
          </p:nvGrpSpPr>
          <p:grpSpPr bwMode="auto">
            <a:xfrm rot="5400000">
              <a:off x="1562" y="2784"/>
              <a:ext cx="192" cy="288"/>
              <a:chOff x="1920" y="3600"/>
              <a:chExt cx="144" cy="96"/>
            </a:xfrm>
          </p:grpSpPr>
          <p:grpSp>
            <p:nvGrpSpPr>
              <p:cNvPr id="79924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79926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9927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9925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EF63E7E-EB1E-4E10-A809-A90FC06ED8DB}" type="slidenum">
              <a:rPr lang="en-US"/>
              <a:pPr>
                <a:defRPr/>
              </a:pPr>
              <a:t>349</a:t>
            </a:fld>
            <a:endParaRPr lang="en-US" dirty="0"/>
          </a:p>
        </p:txBody>
      </p:sp>
      <p:sp>
        <p:nvSpPr>
          <p:cNvPr id="51203" name="Rectangle 147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1204" name="Group 148"/>
          <p:cNvGrpSpPr>
            <a:grpSpLocks/>
          </p:cNvGrpSpPr>
          <p:nvPr/>
        </p:nvGrpSpPr>
        <p:grpSpPr bwMode="auto">
          <a:xfrm>
            <a:off x="803275" y="304800"/>
            <a:ext cx="7273925" cy="5486400"/>
            <a:chOff x="384" y="720"/>
            <a:chExt cx="4582" cy="3456"/>
          </a:xfrm>
        </p:grpSpPr>
        <p:sp>
          <p:nvSpPr>
            <p:cNvPr id="51205" name="Line 2"/>
            <p:cNvSpPr>
              <a:spLocks noChangeShapeType="1"/>
            </p:cNvSpPr>
            <p:nvPr/>
          </p:nvSpPr>
          <p:spPr bwMode="auto">
            <a:xfrm>
              <a:off x="1536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06" name="Line 3"/>
            <p:cNvSpPr>
              <a:spLocks noChangeShapeType="1"/>
            </p:cNvSpPr>
            <p:nvPr/>
          </p:nvSpPr>
          <p:spPr bwMode="auto">
            <a:xfrm rot="5400000">
              <a:off x="3000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07" name="Line 4"/>
            <p:cNvSpPr>
              <a:spLocks noChangeShapeType="1"/>
            </p:cNvSpPr>
            <p:nvPr/>
          </p:nvSpPr>
          <p:spPr bwMode="auto">
            <a:xfrm>
              <a:off x="2448" y="312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08" name="Line 5"/>
            <p:cNvSpPr>
              <a:spLocks noChangeShapeType="1"/>
            </p:cNvSpPr>
            <p:nvPr/>
          </p:nvSpPr>
          <p:spPr bwMode="auto">
            <a:xfrm>
              <a:off x="3360" y="2880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09" name="Line 6"/>
            <p:cNvSpPr>
              <a:spLocks noChangeShapeType="1"/>
            </p:cNvSpPr>
            <p:nvPr/>
          </p:nvSpPr>
          <p:spPr bwMode="auto">
            <a:xfrm>
              <a:off x="2448" y="412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10" name="Line 7"/>
            <p:cNvSpPr>
              <a:spLocks noChangeShapeType="1"/>
            </p:cNvSpPr>
            <p:nvPr/>
          </p:nvSpPr>
          <p:spPr bwMode="auto">
            <a:xfrm>
              <a:off x="3360" y="369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11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12" name="Line 9"/>
            <p:cNvSpPr>
              <a:spLocks noChangeShapeType="1"/>
            </p:cNvSpPr>
            <p:nvPr/>
          </p:nvSpPr>
          <p:spPr bwMode="auto">
            <a:xfrm rot="5400000">
              <a:off x="264" y="2424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13" name="Group 10"/>
            <p:cNvGrpSpPr>
              <a:grpSpLocks/>
            </p:cNvGrpSpPr>
            <p:nvPr/>
          </p:nvGrpSpPr>
          <p:grpSpPr bwMode="auto">
            <a:xfrm>
              <a:off x="2640" y="1920"/>
              <a:ext cx="432" cy="720"/>
              <a:chOff x="2640" y="1920"/>
              <a:chExt cx="432" cy="720"/>
            </a:xfrm>
          </p:grpSpPr>
          <p:grpSp>
            <p:nvGrpSpPr>
              <p:cNvPr id="51322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1336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1344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1345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6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1337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1338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1339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1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2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1343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1323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4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5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6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7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8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29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30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31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32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33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334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1335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4" name="Group 39"/>
            <p:cNvGrpSpPr>
              <a:grpSpLocks/>
            </p:cNvGrpSpPr>
            <p:nvPr/>
          </p:nvGrpSpPr>
          <p:grpSpPr bwMode="auto">
            <a:xfrm>
              <a:off x="2832" y="1104"/>
              <a:ext cx="240" cy="96"/>
              <a:chOff x="1920" y="3600"/>
              <a:chExt cx="144" cy="96"/>
            </a:xfrm>
          </p:grpSpPr>
          <p:grpSp>
            <p:nvGrpSpPr>
              <p:cNvPr id="51318" name="Group 4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20" name="Line 4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21" name="Line 4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319" name="Line 4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5" name="Group 44"/>
            <p:cNvGrpSpPr>
              <a:grpSpLocks/>
            </p:cNvGrpSpPr>
            <p:nvPr/>
          </p:nvGrpSpPr>
          <p:grpSpPr bwMode="auto">
            <a:xfrm rot="5400000">
              <a:off x="4152" y="1728"/>
              <a:ext cx="240" cy="96"/>
              <a:chOff x="1920" y="3600"/>
              <a:chExt cx="144" cy="96"/>
            </a:xfrm>
          </p:grpSpPr>
          <p:grpSp>
            <p:nvGrpSpPr>
              <p:cNvPr id="51314" name="Group 4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16" name="Line 4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17" name="Line 4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315" name="Line 4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6" name="Group 49"/>
            <p:cNvGrpSpPr>
              <a:grpSpLocks/>
            </p:cNvGrpSpPr>
            <p:nvPr/>
          </p:nvGrpSpPr>
          <p:grpSpPr bwMode="auto">
            <a:xfrm rot="5400000">
              <a:off x="4152" y="2376"/>
              <a:ext cx="240" cy="96"/>
              <a:chOff x="1920" y="3600"/>
              <a:chExt cx="144" cy="96"/>
            </a:xfrm>
          </p:grpSpPr>
          <p:grpSp>
            <p:nvGrpSpPr>
              <p:cNvPr id="51310" name="Group 5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12" name="Line 5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13" name="Line 5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311" name="Line 5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7" name="Group 54"/>
            <p:cNvGrpSpPr>
              <a:grpSpLocks/>
            </p:cNvGrpSpPr>
            <p:nvPr/>
          </p:nvGrpSpPr>
          <p:grpSpPr bwMode="auto">
            <a:xfrm rot="5400000">
              <a:off x="4152" y="3048"/>
              <a:ext cx="240" cy="96"/>
              <a:chOff x="1920" y="3600"/>
              <a:chExt cx="144" cy="96"/>
            </a:xfrm>
          </p:grpSpPr>
          <p:grpSp>
            <p:nvGrpSpPr>
              <p:cNvPr id="51306" name="Group 5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08" name="Line 5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09" name="Line 5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307" name="Line 5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8" name="Group 59"/>
            <p:cNvGrpSpPr>
              <a:grpSpLocks/>
            </p:cNvGrpSpPr>
            <p:nvPr/>
          </p:nvGrpSpPr>
          <p:grpSpPr bwMode="auto">
            <a:xfrm>
              <a:off x="2784" y="4080"/>
              <a:ext cx="240" cy="96"/>
              <a:chOff x="1920" y="3600"/>
              <a:chExt cx="144" cy="96"/>
            </a:xfrm>
          </p:grpSpPr>
          <p:grpSp>
            <p:nvGrpSpPr>
              <p:cNvPr id="51302" name="Group 6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04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05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303" name="Line 6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19" name="Group 64"/>
            <p:cNvGrpSpPr>
              <a:grpSpLocks/>
            </p:cNvGrpSpPr>
            <p:nvPr/>
          </p:nvGrpSpPr>
          <p:grpSpPr bwMode="auto">
            <a:xfrm>
              <a:off x="3696" y="3648"/>
              <a:ext cx="240" cy="96"/>
              <a:chOff x="1920" y="3600"/>
              <a:chExt cx="144" cy="96"/>
            </a:xfrm>
          </p:grpSpPr>
          <p:grpSp>
            <p:nvGrpSpPr>
              <p:cNvPr id="51298" name="Group 6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300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01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99" name="Line 6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20" name="Group 69"/>
            <p:cNvGrpSpPr>
              <a:grpSpLocks/>
            </p:cNvGrpSpPr>
            <p:nvPr/>
          </p:nvGrpSpPr>
          <p:grpSpPr bwMode="auto">
            <a:xfrm>
              <a:off x="1872" y="3648"/>
              <a:ext cx="240" cy="96"/>
              <a:chOff x="1920" y="3600"/>
              <a:chExt cx="144" cy="96"/>
            </a:xfrm>
          </p:grpSpPr>
          <p:grpSp>
            <p:nvGrpSpPr>
              <p:cNvPr id="51294" name="Group 7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296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97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95" name="Line 7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21" name="Group 74"/>
            <p:cNvGrpSpPr>
              <a:grpSpLocks/>
            </p:cNvGrpSpPr>
            <p:nvPr/>
          </p:nvGrpSpPr>
          <p:grpSpPr bwMode="auto">
            <a:xfrm rot="5400000">
              <a:off x="1416" y="1680"/>
              <a:ext cx="240" cy="96"/>
              <a:chOff x="1920" y="3600"/>
              <a:chExt cx="144" cy="96"/>
            </a:xfrm>
          </p:grpSpPr>
          <p:grpSp>
            <p:nvGrpSpPr>
              <p:cNvPr id="51290" name="Group 7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292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93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91" name="Line 7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22" name="Group 79"/>
            <p:cNvGrpSpPr>
              <a:grpSpLocks/>
            </p:cNvGrpSpPr>
            <p:nvPr/>
          </p:nvGrpSpPr>
          <p:grpSpPr bwMode="auto">
            <a:xfrm rot="5400000">
              <a:off x="1416" y="2328"/>
              <a:ext cx="240" cy="96"/>
              <a:chOff x="1920" y="3600"/>
              <a:chExt cx="144" cy="96"/>
            </a:xfrm>
          </p:grpSpPr>
          <p:grpSp>
            <p:nvGrpSpPr>
              <p:cNvPr id="51286" name="Group 80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288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89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87" name="Line 83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223" name="Group 84"/>
            <p:cNvGrpSpPr>
              <a:grpSpLocks/>
            </p:cNvGrpSpPr>
            <p:nvPr/>
          </p:nvGrpSpPr>
          <p:grpSpPr bwMode="auto">
            <a:xfrm rot="5400000">
              <a:off x="1416" y="3000"/>
              <a:ext cx="240" cy="96"/>
              <a:chOff x="1920" y="3600"/>
              <a:chExt cx="144" cy="96"/>
            </a:xfrm>
          </p:grpSpPr>
          <p:grpSp>
            <p:nvGrpSpPr>
              <p:cNvPr id="51282" name="Group 85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1284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85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83" name="Line 8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24" name="Rectangle 89"/>
            <p:cNvSpPr>
              <a:spLocks noChangeArrowheads="1"/>
            </p:cNvSpPr>
            <p:nvPr/>
          </p:nvSpPr>
          <p:spPr bwMode="auto">
            <a:xfrm>
              <a:off x="4272" y="268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1225" name="Rectangle 90"/>
            <p:cNvSpPr>
              <a:spLocks noChangeArrowheads="1"/>
            </p:cNvSpPr>
            <p:nvPr/>
          </p:nvSpPr>
          <p:spPr bwMode="auto">
            <a:xfrm rot="5400000">
              <a:off x="3648" y="1008"/>
              <a:ext cx="9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1226" name="Line 91"/>
            <p:cNvSpPr>
              <a:spLocks noChangeShapeType="1"/>
            </p:cNvSpPr>
            <p:nvPr/>
          </p:nvSpPr>
          <p:spPr bwMode="auto">
            <a:xfrm>
              <a:off x="2448" y="31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27" name="Text Box 92"/>
            <p:cNvSpPr txBox="1">
              <a:spLocks noChangeArrowheads="1"/>
            </p:cNvSpPr>
            <p:nvPr/>
          </p:nvSpPr>
          <p:spPr bwMode="auto">
            <a:xfrm>
              <a:off x="2592" y="355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Accounting Manager</a:t>
              </a:r>
            </a:p>
          </p:txBody>
        </p:sp>
        <p:grpSp>
          <p:nvGrpSpPr>
            <p:cNvPr id="51228" name="Group 93"/>
            <p:cNvGrpSpPr>
              <a:grpSpLocks/>
            </p:cNvGrpSpPr>
            <p:nvPr/>
          </p:nvGrpSpPr>
          <p:grpSpPr bwMode="auto">
            <a:xfrm rot="16200000" flipV="1">
              <a:off x="2520" y="3096"/>
              <a:ext cx="144" cy="192"/>
              <a:chOff x="1827" y="2496"/>
              <a:chExt cx="93" cy="96"/>
            </a:xfrm>
          </p:grpSpPr>
          <p:sp>
            <p:nvSpPr>
              <p:cNvPr id="512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81" name="Line 9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29" name="Line 96"/>
            <p:cNvSpPr>
              <a:spLocks noChangeShapeType="1"/>
            </p:cNvSpPr>
            <p:nvPr/>
          </p:nvSpPr>
          <p:spPr bwMode="auto">
            <a:xfrm>
              <a:off x="2256" y="115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30" name="Line 97"/>
            <p:cNvSpPr>
              <a:spLocks noChangeShapeType="1"/>
            </p:cNvSpPr>
            <p:nvPr/>
          </p:nvSpPr>
          <p:spPr bwMode="auto">
            <a:xfrm>
              <a:off x="1536" y="2160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31" name="Text Box 98"/>
            <p:cNvSpPr txBox="1">
              <a:spLocks noChangeArrowheads="1"/>
            </p:cNvSpPr>
            <p:nvPr/>
          </p:nvSpPr>
          <p:spPr bwMode="auto">
            <a:xfrm>
              <a:off x="1632" y="1584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Conference Room</a:t>
              </a:r>
            </a:p>
          </p:txBody>
        </p:sp>
        <p:grpSp>
          <p:nvGrpSpPr>
            <p:cNvPr id="51232" name="Group 99"/>
            <p:cNvGrpSpPr>
              <a:grpSpLocks/>
            </p:cNvGrpSpPr>
            <p:nvPr/>
          </p:nvGrpSpPr>
          <p:grpSpPr bwMode="auto">
            <a:xfrm rot="10800000" flipH="1">
              <a:off x="2112" y="1824"/>
              <a:ext cx="144" cy="192"/>
              <a:chOff x="1827" y="2496"/>
              <a:chExt cx="93" cy="96"/>
            </a:xfrm>
          </p:grpSpPr>
          <p:sp>
            <p:nvSpPr>
              <p:cNvPr id="512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79" name="Line 10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33" name="Line 102"/>
            <p:cNvSpPr>
              <a:spLocks noChangeShapeType="1"/>
            </p:cNvSpPr>
            <p:nvPr/>
          </p:nvSpPr>
          <p:spPr bwMode="auto">
            <a:xfrm>
              <a:off x="2256" y="216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34" name="Line 103"/>
            <p:cNvSpPr>
              <a:spLocks noChangeShapeType="1"/>
            </p:cNvSpPr>
            <p:nvPr/>
          </p:nvSpPr>
          <p:spPr bwMode="auto">
            <a:xfrm flipH="1">
              <a:off x="2256" y="312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35" name="Group 104"/>
            <p:cNvGrpSpPr>
              <a:grpSpLocks/>
            </p:cNvGrpSpPr>
            <p:nvPr/>
          </p:nvGrpSpPr>
          <p:grpSpPr bwMode="auto">
            <a:xfrm rot="10800000" flipH="1">
              <a:off x="2112" y="2544"/>
              <a:ext cx="144" cy="192"/>
              <a:chOff x="1827" y="2496"/>
              <a:chExt cx="93" cy="96"/>
            </a:xfrm>
          </p:grpSpPr>
          <p:sp>
            <p:nvSpPr>
              <p:cNvPr id="512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77" name="Line 10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36" name="Text Box 107"/>
            <p:cNvSpPr txBox="1">
              <a:spLocks noChangeArrowheads="1"/>
            </p:cNvSpPr>
            <p:nvPr/>
          </p:nvSpPr>
          <p:spPr bwMode="auto">
            <a:xfrm>
              <a:off x="1584" y="283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Records Room</a:t>
              </a:r>
            </a:p>
          </p:txBody>
        </p:sp>
        <p:grpSp>
          <p:nvGrpSpPr>
            <p:cNvPr id="51237" name="Group 108"/>
            <p:cNvGrpSpPr>
              <a:grpSpLocks/>
            </p:cNvGrpSpPr>
            <p:nvPr/>
          </p:nvGrpSpPr>
          <p:grpSpPr bwMode="auto">
            <a:xfrm>
              <a:off x="3120" y="1152"/>
              <a:ext cx="576" cy="320"/>
              <a:chOff x="4833" y="2993"/>
              <a:chExt cx="576" cy="320"/>
            </a:xfrm>
          </p:grpSpPr>
          <p:sp>
            <p:nvSpPr>
              <p:cNvPr id="51266" name="Rectangle 109"/>
              <p:cNvSpPr>
                <a:spLocks noChangeArrowheads="1"/>
              </p:cNvSpPr>
              <p:nvPr/>
            </p:nvSpPr>
            <p:spPr bwMode="auto">
              <a:xfrm rot="-5400000">
                <a:off x="5105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1267" name="Rectangle 110"/>
              <p:cNvSpPr>
                <a:spLocks noChangeArrowheads="1"/>
              </p:cNvSpPr>
              <p:nvPr/>
            </p:nvSpPr>
            <p:spPr bwMode="auto">
              <a:xfrm rot="-5400000">
                <a:off x="4817" y="3009"/>
                <a:ext cx="3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51268" name="Group 111"/>
              <p:cNvGrpSpPr>
                <a:grpSpLocks/>
              </p:cNvGrpSpPr>
              <p:nvPr/>
            </p:nvGrpSpPr>
            <p:grpSpPr bwMode="auto">
              <a:xfrm rot="16200000" flipH="1">
                <a:off x="5300" y="3203"/>
                <a:ext cx="103" cy="115"/>
                <a:chOff x="1827" y="2496"/>
                <a:chExt cx="93" cy="96"/>
              </a:xfrm>
            </p:grpSpPr>
            <p:sp>
              <p:nvSpPr>
                <p:cNvPr id="5127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75" name="Line 113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1269" name="Group 114"/>
              <p:cNvGrpSpPr>
                <a:grpSpLocks/>
              </p:cNvGrpSpPr>
              <p:nvPr/>
            </p:nvGrpSpPr>
            <p:grpSpPr bwMode="auto">
              <a:xfrm rot="-5400000" flipH="1" flipV="1">
                <a:off x="4839" y="3203"/>
                <a:ext cx="103" cy="115"/>
                <a:chOff x="1827" y="2496"/>
                <a:chExt cx="93" cy="96"/>
              </a:xfrm>
            </p:grpSpPr>
            <p:sp>
              <p:nvSpPr>
                <p:cNvPr id="5127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73" name="Line 11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270" name="Text Box 117"/>
              <p:cNvSpPr txBox="1">
                <a:spLocks noChangeArrowheads="1"/>
              </p:cNvSpPr>
              <p:nvPr/>
            </p:nvSpPr>
            <p:spPr bwMode="auto">
              <a:xfrm>
                <a:off x="4840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1271" name="Text Box 118"/>
              <p:cNvSpPr txBox="1">
                <a:spLocks noChangeArrowheads="1"/>
              </p:cNvSpPr>
              <p:nvPr/>
            </p:nvSpPr>
            <p:spPr bwMode="auto">
              <a:xfrm>
                <a:off x="5102" y="3058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1238" name="Line 119"/>
            <p:cNvSpPr>
              <a:spLocks noChangeShapeType="1"/>
            </p:cNvSpPr>
            <p:nvPr/>
          </p:nvSpPr>
          <p:spPr bwMode="auto">
            <a:xfrm flipH="1">
              <a:off x="3696" y="1584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39" name="Line 120"/>
            <p:cNvSpPr>
              <a:spLocks noChangeShapeType="1"/>
            </p:cNvSpPr>
            <p:nvPr/>
          </p:nvSpPr>
          <p:spPr bwMode="auto">
            <a:xfrm>
              <a:off x="3696" y="144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40" name="Group 121"/>
            <p:cNvGrpSpPr>
              <a:grpSpLocks/>
            </p:cNvGrpSpPr>
            <p:nvPr/>
          </p:nvGrpSpPr>
          <p:grpSpPr bwMode="auto">
            <a:xfrm rot="5400000">
              <a:off x="3720" y="1416"/>
              <a:ext cx="144" cy="192"/>
              <a:chOff x="1827" y="2496"/>
              <a:chExt cx="93" cy="96"/>
            </a:xfrm>
          </p:grpSpPr>
          <p:sp>
            <p:nvSpPr>
              <p:cNvPr id="512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65" name="Line 12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41" name="Text Box 124"/>
            <p:cNvSpPr txBox="1">
              <a:spLocks noChangeArrowheads="1"/>
            </p:cNvSpPr>
            <p:nvPr/>
          </p:nvSpPr>
          <p:spPr bwMode="auto">
            <a:xfrm>
              <a:off x="3696" y="1238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Copy Room</a:t>
              </a:r>
            </a:p>
          </p:txBody>
        </p:sp>
        <p:sp>
          <p:nvSpPr>
            <p:cNvPr id="51242" name="Line 125"/>
            <p:cNvSpPr>
              <a:spLocks noChangeShapeType="1"/>
            </p:cNvSpPr>
            <p:nvPr/>
          </p:nvSpPr>
          <p:spPr bwMode="auto">
            <a:xfrm>
              <a:off x="3360" y="288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43" name="Group 126"/>
            <p:cNvGrpSpPr>
              <a:grpSpLocks/>
            </p:cNvGrpSpPr>
            <p:nvPr/>
          </p:nvGrpSpPr>
          <p:grpSpPr bwMode="auto">
            <a:xfrm flipH="1" flipV="1">
              <a:off x="3360" y="2904"/>
              <a:ext cx="144" cy="192"/>
              <a:chOff x="1827" y="2496"/>
              <a:chExt cx="93" cy="96"/>
            </a:xfrm>
          </p:grpSpPr>
          <p:sp>
            <p:nvSpPr>
              <p:cNvPr id="512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63" name="Line 12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44" name="Text Box 129"/>
            <p:cNvSpPr txBox="1">
              <a:spLocks noChangeArrowheads="1"/>
            </p:cNvSpPr>
            <p:nvPr/>
          </p:nvSpPr>
          <p:spPr bwMode="auto">
            <a:xfrm>
              <a:off x="3552" y="321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1245" name="Text Box 130"/>
            <p:cNvSpPr txBox="1">
              <a:spLocks noChangeArrowheads="1"/>
            </p:cNvSpPr>
            <p:nvPr/>
          </p:nvSpPr>
          <p:spPr bwMode="auto">
            <a:xfrm>
              <a:off x="3552" y="2064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Partitioned Accounting  Work Area</a:t>
              </a:r>
            </a:p>
          </p:txBody>
        </p:sp>
        <p:sp>
          <p:nvSpPr>
            <p:cNvPr id="51246" name="Line 131"/>
            <p:cNvSpPr>
              <a:spLocks noChangeShapeType="1"/>
            </p:cNvSpPr>
            <p:nvPr/>
          </p:nvSpPr>
          <p:spPr bwMode="auto">
            <a:xfrm>
              <a:off x="3360" y="192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47" name="Line 132"/>
            <p:cNvSpPr>
              <a:spLocks noChangeShapeType="1"/>
            </p:cNvSpPr>
            <p:nvPr/>
          </p:nvSpPr>
          <p:spPr bwMode="auto">
            <a:xfrm>
              <a:off x="3360" y="192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48" name="Group 133"/>
            <p:cNvGrpSpPr>
              <a:grpSpLocks/>
            </p:cNvGrpSpPr>
            <p:nvPr/>
          </p:nvGrpSpPr>
          <p:grpSpPr bwMode="auto">
            <a:xfrm flipH="1" flipV="1">
              <a:off x="3360" y="1968"/>
              <a:ext cx="144" cy="192"/>
              <a:chOff x="1827" y="2496"/>
              <a:chExt cx="93" cy="96"/>
            </a:xfrm>
          </p:grpSpPr>
          <p:sp>
            <p:nvSpPr>
              <p:cNvPr id="512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61" name="Line 13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49" name="Line 136"/>
            <p:cNvSpPr>
              <a:spLocks noChangeShapeType="1"/>
            </p:cNvSpPr>
            <p:nvPr/>
          </p:nvSpPr>
          <p:spPr bwMode="auto">
            <a:xfrm>
              <a:off x="3120" y="1152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250" name="Line 137"/>
            <p:cNvSpPr>
              <a:spLocks noChangeShapeType="1"/>
            </p:cNvSpPr>
            <p:nvPr/>
          </p:nvSpPr>
          <p:spPr bwMode="auto">
            <a:xfrm>
              <a:off x="2256" y="168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1251" name="Group 138"/>
            <p:cNvGrpSpPr>
              <a:grpSpLocks/>
            </p:cNvGrpSpPr>
            <p:nvPr/>
          </p:nvGrpSpPr>
          <p:grpSpPr bwMode="auto">
            <a:xfrm rot="5400000">
              <a:off x="2328" y="1512"/>
              <a:ext cx="144" cy="192"/>
              <a:chOff x="1827" y="2496"/>
              <a:chExt cx="93" cy="96"/>
            </a:xfrm>
          </p:grpSpPr>
          <p:sp>
            <p:nvSpPr>
              <p:cNvPr id="5125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259" name="Line 14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1252" name="Text Box 141"/>
            <p:cNvSpPr txBox="1">
              <a:spLocks noChangeArrowheads="1"/>
            </p:cNvSpPr>
            <p:nvPr/>
          </p:nvSpPr>
          <p:spPr bwMode="auto">
            <a:xfrm>
              <a:off x="2352" y="1296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Break/Lunch  Room</a:t>
              </a:r>
            </a:p>
          </p:txBody>
        </p:sp>
        <p:sp>
          <p:nvSpPr>
            <p:cNvPr id="51253" name="Text Box 142"/>
            <p:cNvSpPr txBox="1">
              <a:spLocks noChangeArrowheads="1"/>
            </p:cNvSpPr>
            <p:nvPr/>
          </p:nvSpPr>
          <p:spPr bwMode="auto">
            <a:xfrm>
              <a:off x="384" y="2976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Third Floor Accounting</a:t>
              </a:r>
            </a:p>
          </p:txBody>
        </p:sp>
        <p:sp>
          <p:nvSpPr>
            <p:cNvPr id="51254" name="Text Box 143"/>
            <p:cNvSpPr txBox="1">
              <a:spLocks noChangeArrowheads="1"/>
            </p:cNvSpPr>
            <p:nvPr/>
          </p:nvSpPr>
          <p:spPr bwMode="auto">
            <a:xfrm>
              <a:off x="2640" y="3792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1255" name="Text Box 144"/>
            <p:cNvSpPr txBox="1">
              <a:spLocks noChangeArrowheads="1"/>
            </p:cNvSpPr>
            <p:nvPr/>
          </p:nvSpPr>
          <p:spPr bwMode="auto">
            <a:xfrm>
              <a:off x="2592" y="72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1256" name="Text Box 145"/>
            <p:cNvSpPr txBox="1">
              <a:spLocks noChangeArrowheads="1"/>
            </p:cNvSpPr>
            <p:nvPr/>
          </p:nvSpPr>
          <p:spPr bwMode="auto">
            <a:xfrm>
              <a:off x="4512" y="230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1257" name="Text Box 146"/>
            <p:cNvSpPr txBox="1">
              <a:spLocks noChangeArrowheads="1"/>
            </p:cNvSpPr>
            <p:nvPr/>
          </p:nvSpPr>
          <p:spPr bwMode="auto">
            <a:xfrm>
              <a:off x="864" y="230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519842A-EB30-4CE5-98D9-C763678411C4}" type="slidenum">
              <a:rPr lang="en-US"/>
              <a:pPr>
                <a:defRPr/>
              </a:pPr>
              <a:t>350</a:t>
            </a:fld>
            <a:endParaRPr lang="en-US" dirty="0"/>
          </a:p>
        </p:txBody>
      </p:sp>
      <p:sp>
        <p:nvSpPr>
          <p:cNvPr id="52227" name="Rectangle 111"/>
          <p:cNvSpPr>
            <a:spLocks noChangeArrowheads="1"/>
          </p:cNvSpPr>
          <p:nvPr/>
        </p:nvSpPr>
        <p:spPr bwMode="auto">
          <a:xfrm>
            <a:off x="0" y="0"/>
            <a:ext cx="9144000" cy="640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2228" name="Group 112"/>
          <p:cNvGrpSpPr>
            <a:grpSpLocks/>
          </p:cNvGrpSpPr>
          <p:nvPr/>
        </p:nvGrpSpPr>
        <p:grpSpPr bwMode="auto">
          <a:xfrm>
            <a:off x="727075" y="381000"/>
            <a:ext cx="7197725" cy="5448300"/>
            <a:chOff x="458" y="240"/>
            <a:chExt cx="4534" cy="3432"/>
          </a:xfrm>
        </p:grpSpPr>
        <p:sp>
          <p:nvSpPr>
            <p:cNvPr id="52229" name="Line 2"/>
            <p:cNvSpPr>
              <a:spLocks noChangeShapeType="1"/>
            </p:cNvSpPr>
            <p:nvPr/>
          </p:nvSpPr>
          <p:spPr bwMode="auto">
            <a:xfrm>
              <a:off x="1610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0" name="Line 3"/>
            <p:cNvSpPr>
              <a:spLocks noChangeShapeType="1"/>
            </p:cNvSpPr>
            <p:nvPr/>
          </p:nvSpPr>
          <p:spPr bwMode="auto">
            <a:xfrm rot="5400000">
              <a:off x="3074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1" name="Line 4"/>
            <p:cNvSpPr>
              <a:spLocks noChangeShapeType="1"/>
            </p:cNvSpPr>
            <p:nvPr/>
          </p:nvSpPr>
          <p:spPr bwMode="auto">
            <a:xfrm>
              <a:off x="2522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2" name="Line 5"/>
            <p:cNvSpPr>
              <a:spLocks noChangeShapeType="1"/>
            </p:cNvSpPr>
            <p:nvPr/>
          </p:nvSpPr>
          <p:spPr bwMode="auto">
            <a:xfrm>
              <a:off x="3434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3" name="Line 6"/>
            <p:cNvSpPr>
              <a:spLocks noChangeShapeType="1"/>
            </p:cNvSpPr>
            <p:nvPr/>
          </p:nvSpPr>
          <p:spPr bwMode="auto">
            <a:xfrm>
              <a:off x="2522" y="360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4" name="Line 7"/>
            <p:cNvSpPr>
              <a:spLocks noChangeShapeType="1"/>
            </p:cNvSpPr>
            <p:nvPr/>
          </p:nvSpPr>
          <p:spPr bwMode="auto">
            <a:xfrm>
              <a:off x="3434" y="3168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5" name="Line 8"/>
            <p:cNvSpPr>
              <a:spLocks noChangeShapeType="1"/>
            </p:cNvSpPr>
            <p:nvPr/>
          </p:nvSpPr>
          <p:spPr bwMode="auto">
            <a:xfrm>
              <a:off x="1610" y="624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6" name="Line 9"/>
            <p:cNvSpPr>
              <a:spLocks noChangeShapeType="1"/>
            </p:cNvSpPr>
            <p:nvPr/>
          </p:nvSpPr>
          <p:spPr bwMode="auto">
            <a:xfrm rot="5400000">
              <a:off x="338" y="1896"/>
              <a:ext cx="2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37" name="Group 10"/>
            <p:cNvGrpSpPr>
              <a:grpSpLocks/>
            </p:cNvGrpSpPr>
            <p:nvPr/>
          </p:nvGrpSpPr>
          <p:grpSpPr bwMode="auto">
            <a:xfrm>
              <a:off x="2714" y="1392"/>
              <a:ext cx="432" cy="720"/>
              <a:chOff x="2640" y="1920"/>
              <a:chExt cx="432" cy="720"/>
            </a:xfrm>
          </p:grpSpPr>
          <p:grpSp>
            <p:nvGrpSpPr>
              <p:cNvPr id="52310" name="Group 11"/>
              <p:cNvGrpSpPr>
                <a:grpSpLocks/>
              </p:cNvGrpSpPr>
              <p:nvPr/>
            </p:nvGrpSpPr>
            <p:grpSpPr bwMode="auto">
              <a:xfrm flipV="1">
                <a:off x="2640" y="2352"/>
                <a:ext cx="336" cy="288"/>
                <a:chOff x="2016" y="3408"/>
                <a:chExt cx="336" cy="288"/>
              </a:xfrm>
            </p:grpSpPr>
            <p:grpSp>
              <p:nvGrpSpPr>
                <p:cNvPr id="52324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2112" y="3456"/>
                  <a:ext cx="144" cy="336"/>
                  <a:chOff x="4224" y="3408"/>
                  <a:chExt cx="144" cy="336"/>
                </a:xfrm>
              </p:grpSpPr>
              <p:sp>
                <p:nvSpPr>
                  <p:cNvPr id="52332" name="Rectangle 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2333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4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2325" name="Group 19"/>
                <p:cNvGrpSpPr>
                  <a:grpSpLocks/>
                </p:cNvGrpSpPr>
                <p:nvPr/>
              </p:nvGrpSpPr>
              <p:grpSpPr bwMode="auto">
                <a:xfrm rot="-5400000">
                  <a:off x="2112" y="3312"/>
                  <a:ext cx="144" cy="336"/>
                  <a:chOff x="4224" y="3408"/>
                  <a:chExt cx="144" cy="336"/>
                </a:xfrm>
              </p:grpSpPr>
              <p:sp>
                <p:nvSpPr>
                  <p:cNvPr id="52326" name="Rectangle 2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224" y="3408"/>
                    <a:ext cx="144" cy="336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52327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52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2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00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2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64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50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331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24" y="3456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sp>
            <p:nvSpPr>
              <p:cNvPr id="52311" name="Line 26"/>
              <p:cNvSpPr>
                <a:spLocks noChangeShapeType="1"/>
              </p:cNvSpPr>
              <p:nvPr/>
            </p:nvSpPr>
            <p:spPr bwMode="auto">
              <a:xfrm rot="5400000">
                <a:off x="2832" y="216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2" name="Line 27"/>
              <p:cNvSpPr>
                <a:spLocks noChangeShapeType="1"/>
              </p:cNvSpPr>
              <p:nvPr/>
            </p:nvSpPr>
            <p:spPr bwMode="auto">
              <a:xfrm rot="5400000" flipV="1">
                <a:off x="3024" y="2352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3" name="Line 28"/>
              <p:cNvSpPr>
                <a:spLocks noChangeShapeType="1"/>
              </p:cNvSpPr>
              <p:nvPr/>
            </p:nvSpPr>
            <p:spPr bwMode="auto">
              <a:xfrm rot="5400000" flipH="1" flipV="1">
                <a:off x="2808" y="2136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4" name="Line 29"/>
              <p:cNvSpPr>
                <a:spLocks noChangeShapeType="1"/>
              </p:cNvSpPr>
              <p:nvPr/>
            </p:nvSpPr>
            <p:spPr bwMode="auto">
              <a:xfrm rot="10800000" flipV="1">
                <a:off x="3024" y="196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5" name="Line 30"/>
              <p:cNvSpPr>
                <a:spLocks noChangeShapeType="1"/>
              </p:cNvSpPr>
              <p:nvPr/>
            </p:nvSpPr>
            <p:spPr bwMode="auto">
              <a:xfrm rot="10800000" flipV="1">
                <a:off x="3024" y="2112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6" name="Line 31"/>
              <p:cNvSpPr>
                <a:spLocks noChangeShapeType="1"/>
              </p:cNvSpPr>
              <p:nvPr/>
            </p:nvSpPr>
            <p:spPr bwMode="auto">
              <a:xfrm rot="10800000" flipV="1">
                <a:off x="3024" y="225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7" name="Line 32"/>
              <p:cNvSpPr>
                <a:spLocks noChangeShapeType="1"/>
              </p:cNvSpPr>
              <p:nvPr/>
            </p:nvSpPr>
            <p:spPr bwMode="auto">
              <a:xfrm rot="10800000" flipV="1">
                <a:off x="2976" y="201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8" name="Line 33"/>
              <p:cNvSpPr>
                <a:spLocks noChangeShapeType="1"/>
              </p:cNvSpPr>
              <p:nvPr/>
            </p:nvSpPr>
            <p:spPr bwMode="auto">
              <a:xfrm rot="10800000" flipV="1">
                <a:off x="2976" y="211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19" name="Line 34"/>
              <p:cNvSpPr>
                <a:spLocks noChangeShapeType="1"/>
              </p:cNvSpPr>
              <p:nvPr/>
            </p:nvSpPr>
            <p:spPr bwMode="auto">
              <a:xfrm rot="10800000" flipV="1">
                <a:off x="2976" y="21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20" name="Line 35"/>
              <p:cNvSpPr>
                <a:spLocks noChangeShapeType="1"/>
              </p:cNvSpPr>
              <p:nvPr/>
            </p:nvSpPr>
            <p:spPr bwMode="auto">
              <a:xfrm rot="10800000" flipV="1">
                <a:off x="2976" y="225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21" name="Line 36"/>
              <p:cNvSpPr>
                <a:spLocks noChangeShapeType="1"/>
              </p:cNvSpPr>
              <p:nvPr/>
            </p:nvSpPr>
            <p:spPr bwMode="auto">
              <a:xfrm rot="5400000" flipV="1">
                <a:off x="2832" y="1728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22" name="Text Box 37"/>
              <p:cNvSpPr txBox="1">
                <a:spLocks noChangeArrowheads="1"/>
              </p:cNvSpPr>
              <p:nvPr/>
            </p:nvSpPr>
            <p:spPr bwMode="auto">
              <a:xfrm>
                <a:off x="2688" y="2035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dirty="0">
                    <a:latin typeface="Arial" charset="0"/>
                  </a:rPr>
                  <a:t>ELV</a:t>
                </a:r>
              </a:p>
            </p:txBody>
          </p:sp>
          <p:sp>
            <p:nvSpPr>
              <p:cNvPr id="52323" name="Line 38"/>
              <p:cNvSpPr>
                <a:spLocks noChangeShapeType="1"/>
              </p:cNvSpPr>
              <p:nvPr/>
            </p:nvSpPr>
            <p:spPr bwMode="auto">
              <a:xfrm>
                <a:off x="2640" y="1920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38" name="Line 39"/>
            <p:cNvSpPr>
              <a:spLocks noChangeShapeType="1"/>
            </p:cNvSpPr>
            <p:nvPr/>
          </p:nvSpPr>
          <p:spPr bwMode="auto">
            <a:xfrm flipH="1">
              <a:off x="1610" y="21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39" name="Line 40"/>
            <p:cNvSpPr>
              <a:spLocks noChangeShapeType="1"/>
            </p:cNvSpPr>
            <p:nvPr/>
          </p:nvSpPr>
          <p:spPr bwMode="auto">
            <a:xfrm flipV="1">
              <a:off x="2714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40" name="Group 41"/>
            <p:cNvGrpSpPr>
              <a:grpSpLocks/>
            </p:cNvGrpSpPr>
            <p:nvPr/>
          </p:nvGrpSpPr>
          <p:grpSpPr bwMode="auto">
            <a:xfrm rot="10800000">
              <a:off x="2714" y="768"/>
              <a:ext cx="192" cy="288"/>
              <a:chOff x="1827" y="2496"/>
              <a:chExt cx="93" cy="96"/>
            </a:xfrm>
          </p:grpSpPr>
          <p:sp>
            <p:nvSpPr>
              <p:cNvPr id="523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9" name="Line 4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41" name="Text Box 44"/>
            <p:cNvSpPr txBox="1">
              <a:spLocks noChangeArrowheads="1"/>
            </p:cNvSpPr>
            <p:nvPr/>
          </p:nvSpPr>
          <p:spPr bwMode="auto">
            <a:xfrm>
              <a:off x="1850" y="1296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Vault</a:t>
              </a:r>
            </a:p>
          </p:txBody>
        </p:sp>
        <p:sp>
          <p:nvSpPr>
            <p:cNvPr id="52242" name="Line 45"/>
            <p:cNvSpPr>
              <a:spLocks noChangeShapeType="1"/>
            </p:cNvSpPr>
            <p:nvPr/>
          </p:nvSpPr>
          <p:spPr bwMode="auto">
            <a:xfrm>
              <a:off x="3098" y="6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43" name="Group 46"/>
            <p:cNvGrpSpPr>
              <a:grpSpLocks/>
            </p:cNvGrpSpPr>
            <p:nvPr/>
          </p:nvGrpSpPr>
          <p:grpSpPr bwMode="auto">
            <a:xfrm rot="10800000" flipH="1">
              <a:off x="2954" y="672"/>
              <a:ext cx="144" cy="192"/>
              <a:chOff x="1827" y="2496"/>
              <a:chExt cx="93" cy="96"/>
            </a:xfrm>
          </p:grpSpPr>
          <p:sp>
            <p:nvSpPr>
              <p:cNvPr id="523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7" name="Line 4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44" name="Text Box 49"/>
            <p:cNvSpPr txBox="1">
              <a:spLocks noChangeArrowheads="1"/>
            </p:cNvSpPr>
            <p:nvPr/>
          </p:nvSpPr>
          <p:spPr bwMode="auto">
            <a:xfrm>
              <a:off x="2618" y="1056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Secure Pass Through</a:t>
              </a:r>
            </a:p>
          </p:txBody>
        </p:sp>
        <p:sp>
          <p:nvSpPr>
            <p:cNvPr id="52245" name="Line 50"/>
            <p:cNvSpPr>
              <a:spLocks noChangeShapeType="1"/>
            </p:cNvSpPr>
            <p:nvPr/>
          </p:nvSpPr>
          <p:spPr bwMode="auto">
            <a:xfrm>
              <a:off x="3098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46" name="Line 51"/>
            <p:cNvSpPr>
              <a:spLocks noChangeShapeType="1"/>
            </p:cNvSpPr>
            <p:nvPr/>
          </p:nvSpPr>
          <p:spPr bwMode="auto">
            <a:xfrm>
              <a:off x="3962" y="120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47" name="Group 52"/>
            <p:cNvGrpSpPr>
              <a:grpSpLocks/>
            </p:cNvGrpSpPr>
            <p:nvPr/>
          </p:nvGrpSpPr>
          <p:grpSpPr bwMode="auto">
            <a:xfrm rot="5400000">
              <a:off x="3530" y="1008"/>
              <a:ext cx="144" cy="240"/>
              <a:chOff x="1827" y="2496"/>
              <a:chExt cx="93" cy="96"/>
            </a:xfrm>
          </p:grpSpPr>
          <p:sp>
            <p:nvSpPr>
              <p:cNvPr id="523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5" name="Line 5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48" name="Group 55"/>
            <p:cNvGrpSpPr>
              <a:grpSpLocks/>
            </p:cNvGrpSpPr>
            <p:nvPr/>
          </p:nvGrpSpPr>
          <p:grpSpPr bwMode="auto">
            <a:xfrm rot="16200000" flipH="1">
              <a:off x="3770" y="1008"/>
              <a:ext cx="144" cy="240"/>
              <a:chOff x="1827" y="2496"/>
              <a:chExt cx="93" cy="96"/>
            </a:xfrm>
          </p:grpSpPr>
          <p:sp>
            <p:nvSpPr>
              <p:cNvPr id="523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3" name="Line 5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49" name="Text Box 58"/>
            <p:cNvSpPr txBox="1">
              <a:spLocks noChangeArrowheads="1"/>
            </p:cNvSpPr>
            <p:nvPr/>
          </p:nvSpPr>
          <p:spPr bwMode="auto">
            <a:xfrm>
              <a:off x="3434" y="720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Security Office</a:t>
              </a:r>
            </a:p>
          </p:txBody>
        </p:sp>
        <p:sp>
          <p:nvSpPr>
            <p:cNvPr id="52250" name="Line 59"/>
            <p:cNvSpPr>
              <a:spLocks noChangeShapeType="1"/>
            </p:cNvSpPr>
            <p:nvPr/>
          </p:nvSpPr>
          <p:spPr bwMode="auto">
            <a:xfrm flipV="1">
              <a:off x="3434" y="1776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51" name="Line 60"/>
            <p:cNvSpPr>
              <a:spLocks noChangeShapeType="1"/>
            </p:cNvSpPr>
            <p:nvPr/>
          </p:nvSpPr>
          <p:spPr bwMode="auto">
            <a:xfrm>
              <a:off x="3434" y="177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52" name="Text Box 61"/>
            <p:cNvSpPr txBox="1">
              <a:spLocks noChangeArrowheads="1"/>
            </p:cNvSpPr>
            <p:nvPr/>
          </p:nvSpPr>
          <p:spPr bwMode="auto">
            <a:xfrm>
              <a:off x="3626" y="2150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Safety Deposit Boxes</a:t>
              </a:r>
            </a:p>
          </p:txBody>
        </p:sp>
        <p:sp>
          <p:nvSpPr>
            <p:cNvPr id="52253" name="Line 62"/>
            <p:cNvSpPr>
              <a:spLocks noChangeShapeType="1"/>
            </p:cNvSpPr>
            <p:nvPr/>
          </p:nvSpPr>
          <p:spPr bwMode="auto">
            <a:xfrm flipV="1">
              <a:off x="2522" y="211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54" name="Group 63"/>
            <p:cNvGrpSpPr>
              <a:grpSpLocks/>
            </p:cNvGrpSpPr>
            <p:nvPr/>
          </p:nvGrpSpPr>
          <p:grpSpPr bwMode="auto">
            <a:xfrm>
              <a:off x="2378" y="2640"/>
              <a:ext cx="144" cy="240"/>
              <a:chOff x="1827" y="2496"/>
              <a:chExt cx="93" cy="96"/>
            </a:xfrm>
          </p:grpSpPr>
          <p:sp>
            <p:nvSpPr>
              <p:cNvPr id="523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1" name="Line 6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55" name="Group 66"/>
            <p:cNvGrpSpPr>
              <a:grpSpLocks/>
            </p:cNvGrpSpPr>
            <p:nvPr/>
          </p:nvGrpSpPr>
          <p:grpSpPr bwMode="auto">
            <a:xfrm rot="10800000" flipH="1">
              <a:off x="2378" y="2400"/>
              <a:ext cx="144" cy="240"/>
              <a:chOff x="1827" y="2496"/>
              <a:chExt cx="93" cy="96"/>
            </a:xfrm>
          </p:grpSpPr>
          <p:sp>
            <p:nvSpPr>
              <p:cNvPr id="522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99" name="Line 6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56" name="Text Box 69"/>
            <p:cNvSpPr txBox="1">
              <a:spLocks noChangeArrowheads="1"/>
            </p:cNvSpPr>
            <p:nvPr/>
          </p:nvSpPr>
          <p:spPr bwMode="auto">
            <a:xfrm>
              <a:off x="1706" y="259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52257" name="Rectangle 70"/>
            <p:cNvSpPr>
              <a:spLocks noChangeArrowheads="1"/>
            </p:cNvSpPr>
            <p:nvPr/>
          </p:nvSpPr>
          <p:spPr bwMode="auto">
            <a:xfrm>
              <a:off x="4026" y="1488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258" name="Rectangle 71"/>
            <p:cNvSpPr>
              <a:spLocks noChangeArrowheads="1"/>
            </p:cNvSpPr>
            <p:nvPr/>
          </p:nvSpPr>
          <p:spPr bwMode="auto">
            <a:xfrm>
              <a:off x="4026" y="1200"/>
              <a:ext cx="3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2259" name="Group 72"/>
            <p:cNvGrpSpPr>
              <a:grpSpLocks/>
            </p:cNvGrpSpPr>
            <p:nvPr/>
          </p:nvGrpSpPr>
          <p:grpSpPr bwMode="auto">
            <a:xfrm flipH="1">
              <a:off x="4026" y="1661"/>
              <a:ext cx="103" cy="115"/>
              <a:chOff x="1827" y="2496"/>
              <a:chExt cx="93" cy="96"/>
            </a:xfrm>
          </p:grpSpPr>
          <p:sp>
            <p:nvSpPr>
              <p:cNvPr id="522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97" name="Line 7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60" name="Group 75"/>
            <p:cNvGrpSpPr>
              <a:grpSpLocks/>
            </p:cNvGrpSpPr>
            <p:nvPr/>
          </p:nvGrpSpPr>
          <p:grpSpPr bwMode="auto">
            <a:xfrm flipH="1" flipV="1">
              <a:off x="4026" y="1200"/>
              <a:ext cx="103" cy="115"/>
              <a:chOff x="1827" y="2496"/>
              <a:chExt cx="93" cy="96"/>
            </a:xfrm>
          </p:grpSpPr>
          <p:sp>
            <p:nvSpPr>
              <p:cNvPr id="522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95" name="Line 7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61" name="Text Box 78"/>
            <p:cNvSpPr txBox="1">
              <a:spLocks noChangeArrowheads="1"/>
            </p:cNvSpPr>
            <p:nvPr/>
          </p:nvSpPr>
          <p:spPr bwMode="auto">
            <a:xfrm>
              <a:off x="4060" y="1274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2262" name="Text Box 79"/>
            <p:cNvSpPr txBox="1">
              <a:spLocks noChangeArrowheads="1"/>
            </p:cNvSpPr>
            <p:nvPr/>
          </p:nvSpPr>
          <p:spPr bwMode="auto">
            <a:xfrm>
              <a:off x="4060" y="153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LAV</a:t>
              </a:r>
            </a:p>
          </p:txBody>
        </p:sp>
        <p:sp>
          <p:nvSpPr>
            <p:cNvPr id="52263" name="Line 80"/>
            <p:cNvSpPr>
              <a:spLocks noChangeShapeType="1"/>
            </p:cNvSpPr>
            <p:nvPr/>
          </p:nvSpPr>
          <p:spPr bwMode="auto">
            <a:xfrm>
              <a:off x="2522" y="2880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2264" name="Group 81"/>
            <p:cNvGrpSpPr>
              <a:grpSpLocks/>
            </p:cNvGrpSpPr>
            <p:nvPr/>
          </p:nvGrpSpPr>
          <p:grpSpPr bwMode="auto">
            <a:xfrm rot="16200000" flipV="1">
              <a:off x="3506" y="1759"/>
              <a:ext cx="144" cy="192"/>
              <a:chOff x="1827" y="2496"/>
              <a:chExt cx="93" cy="96"/>
            </a:xfrm>
          </p:grpSpPr>
          <p:sp>
            <p:nvSpPr>
              <p:cNvPr id="522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93" name="Line 8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65" name="Group 84"/>
            <p:cNvGrpSpPr>
              <a:grpSpLocks/>
            </p:cNvGrpSpPr>
            <p:nvPr/>
          </p:nvGrpSpPr>
          <p:grpSpPr bwMode="auto">
            <a:xfrm rot="10800000" flipH="1">
              <a:off x="3290" y="2880"/>
              <a:ext cx="144" cy="240"/>
              <a:chOff x="1827" y="2496"/>
              <a:chExt cx="93" cy="96"/>
            </a:xfrm>
          </p:grpSpPr>
          <p:sp>
            <p:nvSpPr>
              <p:cNvPr id="522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91" name="Line 8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66" name="Text Box 87"/>
            <p:cNvSpPr txBox="1">
              <a:spLocks noChangeArrowheads="1"/>
            </p:cNvSpPr>
            <p:nvPr/>
          </p:nvSpPr>
          <p:spPr bwMode="auto">
            <a:xfrm>
              <a:off x="3482" y="1392"/>
              <a:ext cx="57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Reception</a:t>
              </a:r>
            </a:p>
          </p:txBody>
        </p:sp>
        <p:sp>
          <p:nvSpPr>
            <p:cNvPr id="52267" name="Line 88"/>
            <p:cNvSpPr>
              <a:spLocks noChangeShapeType="1"/>
            </p:cNvSpPr>
            <p:nvPr/>
          </p:nvSpPr>
          <p:spPr bwMode="auto">
            <a:xfrm flipV="1">
              <a:off x="3434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68" name="Line 89"/>
            <p:cNvSpPr>
              <a:spLocks noChangeShapeType="1"/>
            </p:cNvSpPr>
            <p:nvPr/>
          </p:nvSpPr>
          <p:spPr bwMode="auto">
            <a:xfrm flipV="1">
              <a:off x="3482" y="120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269" name="Text Box 90"/>
            <p:cNvSpPr txBox="1">
              <a:spLocks noChangeArrowheads="1"/>
            </p:cNvSpPr>
            <p:nvPr/>
          </p:nvSpPr>
          <p:spPr bwMode="auto">
            <a:xfrm>
              <a:off x="2666" y="3072"/>
              <a:ext cx="57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latin typeface="Arial" charset="0"/>
                </a:rPr>
                <a:t>Customer Privacy Area</a:t>
              </a:r>
            </a:p>
          </p:txBody>
        </p:sp>
        <p:sp>
          <p:nvSpPr>
            <p:cNvPr id="52270" name="Text Box 91"/>
            <p:cNvSpPr txBox="1">
              <a:spLocks noChangeArrowheads="1"/>
            </p:cNvSpPr>
            <p:nvPr/>
          </p:nvSpPr>
          <p:spPr bwMode="auto">
            <a:xfrm>
              <a:off x="458" y="2448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b="1" dirty="0">
                  <a:latin typeface="Arial" charset="0"/>
                </a:rPr>
                <a:t>Basement</a:t>
              </a:r>
            </a:p>
          </p:txBody>
        </p:sp>
        <p:sp>
          <p:nvSpPr>
            <p:cNvPr id="52271" name="Text Box 92"/>
            <p:cNvSpPr txBox="1">
              <a:spLocks noChangeArrowheads="1"/>
            </p:cNvSpPr>
            <p:nvPr/>
          </p:nvSpPr>
          <p:spPr bwMode="auto">
            <a:xfrm>
              <a:off x="2762" y="3456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2272" name="Text Box 93"/>
            <p:cNvSpPr txBox="1">
              <a:spLocks noChangeArrowheads="1"/>
            </p:cNvSpPr>
            <p:nvPr/>
          </p:nvSpPr>
          <p:spPr bwMode="auto">
            <a:xfrm>
              <a:off x="2666" y="240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2273" name="Text Box 94"/>
            <p:cNvSpPr txBox="1">
              <a:spLocks noChangeArrowheads="1"/>
            </p:cNvSpPr>
            <p:nvPr/>
          </p:nvSpPr>
          <p:spPr bwMode="auto">
            <a:xfrm>
              <a:off x="4538" y="1824"/>
              <a:ext cx="454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2274" name="Text Box 95"/>
            <p:cNvSpPr txBox="1">
              <a:spLocks noChangeArrowheads="1"/>
            </p:cNvSpPr>
            <p:nvPr/>
          </p:nvSpPr>
          <p:spPr bwMode="auto">
            <a:xfrm>
              <a:off x="890" y="182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grpSp>
          <p:nvGrpSpPr>
            <p:cNvPr id="52275" name="Group 96"/>
            <p:cNvGrpSpPr>
              <a:grpSpLocks/>
            </p:cNvGrpSpPr>
            <p:nvPr/>
          </p:nvGrpSpPr>
          <p:grpSpPr bwMode="auto">
            <a:xfrm>
              <a:off x="1946" y="3120"/>
              <a:ext cx="240" cy="96"/>
              <a:chOff x="1920" y="3600"/>
              <a:chExt cx="144" cy="96"/>
            </a:xfrm>
          </p:grpSpPr>
          <p:grpSp>
            <p:nvGrpSpPr>
              <p:cNvPr id="52286" name="Group 9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2288" name="Line 9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289" name="Line 9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2287" name="Line 10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76" name="Group 101"/>
            <p:cNvGrpSpPr>
              <a:grpSpLocks/>
            </p:cNvGrpSpPr>
            <p:nvPr/>
          </p:nvGrpSpPr>
          <p:grpSpPr bwMode="auto">
            <a:xfrm>
              <a:off x="3770" y="3120"/>
              <a:ext cx="240" cy="96"/>
              <a:chOff x="1920" y="3600"/>
              <a:chExt cx="144" cy="96"/>
            </a:xfrm>
          </p:grpSpPr>
          <p:grpSp>
            <p:nvGrpSpPr>
              <p:cNvPr id="52282" name="Group 102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2284" name="Line 10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285" name="Line 10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2283" name="Line 105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277" name="Group 106"/>
            <p:cNvGrpSpPr>
              <a:grpSpLocks/>
            </p:cNvGrpSpPr>
            <p:nvPr/>
          </p:nvGrpSpPr>
          <p:grpSpPr bwMode="auto">
            <a:xfrm rot="5400000">
              <a:off x="1490" y="2856"/>
              <a:ext cx="240" cy="96"/>
              <a:chOff x="1920" y="3600"/>
              <a:chExt cx="144" cy="96"/>
            </a:xfrm>
          </p:grpSpPr>
          <p:grpSp>
            <p:nvGrpSpPr>
              <p:cNvPr id="52278" name="Group 107"/>
              <p:cNvGrpSpPr>
                <a:grpSpLocks/>
              </p:cNvGrpSpPr>
              <p:nvPr/>
            </p:nvGrpSpPr>
            <p:grpSpPr bwMode="auto">
              <a:xfrm rot="10800000">
                <a:off x="1920" y="3600"/>
                <a:ext cx="144" cy="96"/>
                <a:chOff x="3216" y="2736"/>
                <a:chExt cx="336" cy="96"/>
              </a:xfrm>
            </p:grpSpPr>
            <p:sp>
              <p:nvSpPr>
                <p:cNvPr id="52280" name="Line 10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281" name="Line 10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2279" name="Line 110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14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</TotalTime>
  <Words>1666</Words>
  <Application>Microsoft Office PowerPoint</Application>
  <PresentationFormat>On-screen Show (4:3)</PresentationFormat>
  <Paragraphs>820</Paragraphs>
  <Slides>76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8" baseType="lpstr">
      <vt:lpstr>Custom Design</vt:lpstr>
      <vt:lpstr>Chart</vt:lpstr>
      <vt:lpstr>BANK  WALKAROUND </vt:lpstr>
      <vt:lpstr>SIDE A</vt:lpstr>
      <vt:lpstr>SIDE B</vt:lpstr>
      <vt:lpstr>SIDE C</vt:lpstr>
      <vt:lpstr>SIDE D</vt:lpstr>
      <vt:lpstr>PowerPoint Presentation</vt:lpstr>
      <vt:lpstr>PowerPoint Presentation</vt:lpstr>
      <vt:lpstr>PowerPoint Presentation</vt:lpstr>
      <vt:lpstr>PowerPoint Presentation</vt:lpstr>
      <vt:lpstr>BANK--   1st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2nd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2nd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3rd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3rd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4th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BANK-- 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– Ordinary   1st Iteration</dc:title>
  <dc:creator>Phil </dc:creator>
  <cp:lastModifiedBy>jvanover</cp:lastModifiedBy>
  <cp:revision>43</cp:revision>
  <cp:lastPrinted>2013-02-21T19:03:41Z</cp:lastPrinted>
  <dcterms:created xsi:type="dcterms:W3CDTF">2009-04-08T17:00:12Z</dcterms:created>
  <dcterms:modified xsi:type="dcterms:W3CDTF">2013-02-21T19:06:39Z</dcterms:modified>
</cp:coreProperties>
</file>